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23" r:id="rId2"/>
    <p:sldId id="324" r:id="rId3"/>
    <p:sldId id="325" r:id="rId4"/>
    <p:sldId id="321" r:id="rId5"/>
    <p:sldId id="320" r:id="rId6"/>
    <p:sldId id="317" r:id="rId7"/>
    <p:sldId id="256" r:id="rId8"/>
    <p:sldId id="326" r:id="rId9"/>
    <p:sldId id="327" r:id="rId10"/>
    <p:sldId id="310" r:id="rId11"/>
    <p:sldId id="300" r:id="rId12"/>
    <p:sldId id="328" r:id="rId13"/>
    <p:sldId id="309" r:id="rId14"/>
    <p:sldId id="308" r:id="rId15"/>
    <p:sldId id="318" r:id="rId16"/>
    <p:sldId id="276" r:id="rId17"/>
    <p:sldId id="288" r:id="rId18"/>
    <p:sldId id="277" r:id="rId19"/>
    <p:sldId id="275" r:id="rId20"/>
    <p:sldId id="282" r:id="rId21"/>
    <p:sldId id="302" r:id="rId22"/>
    <p:sldId id="306" r:id="rId23"/>
    <p:sldId id="307" r:id="rId24"/>
    <p:sldId id="297" r:id="rId25"/>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50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682" autoAdjust="0"/>
    <p:restoredTop sz="94694" autoAdjust="0"/>
  </p:normalViewPr>
  <p:slideViewPr>
    <p:cSldViewPr>
      <p:cViewPr varScale="1">
        <p:scale>
          <a:sx n="60" d="100"/>
          <a:sy n="60" d="100"/>
        </p:scale>
        <p:origin x="-72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882CC8D-DF75-494E-AEC1-29482521CD0E}" type="datetimeFigureOut">
              <a:rPr lang="nl-NL"/>
              <a:pPr>
                <a:defRPr/>
              </a:pPr>
              <a:t>28-10-2011</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l-NL" noProof="0" smtClean="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l-NL" noProof="0" smtClean="0"/>
              <a:t>Klik om de modelstijlen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8255D5C-C8FA-40DC-8C37-526DB02BEEA6}" type="slidenum">
              <a:rPr lang="nl-NL"/>
              <a:pPr>
                <a:defRPr/>
              </a:pPr>
              <a:t>‹#›</a:t>
            </a:fld>
            <a:endParaRPr 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2</a:t>
            </a:fld>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3</a:t>
            </a:fld>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4</a:t>
            </a:fld>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5</a:t>
            </a:fld>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TextEdit="1"/>
          </p:cNvSpPr>
          <p:nvPr>
            <p:ph type="sldImg"/>
          </p:nvPr>
        </p:nvSpPr>
        <p:spPr bwMode="auto">
          <a:noFill/>
          <a:ln>
            <a:solidFill>
              <a:srgbClr val="000000"/>
            </a:solidFill>
            <a:miter lim="800000"/>
            <a:headEnd/>
            <a:tailEnd/>
          </a:ln>
        </p:spPr>
      </p:sp>
      <p:sp>
        <p:nvSpPr>
          <p:cNvPr id="32770"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1536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dirty="0" smtClean="0"/>
          </a:p>
        </p:txBody>
      </p:sp>
      <p:sp>
        <p:nvSpPr>
          <p:cNvPr id="51204"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F651E8-1AA3-43C3-91C7-4D56BC799E23}" type="slidenum">
              <a:rPr lang="nl-NL" smtClean="0"/>
              <a:pPr fontAlgn="base">
                <a:spcBef>
                  <a:spcPct val="0"/>
                </a:spcBef>
                <a:spcAft>
                  <a:spcPct val="0"/>
                </a:spcAft>
                <a:defRPr/>
              </a:pPr>
              <a:t>7</a:t>
            </a:fld>
            <a:endParaRPr lang="nl-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8</a:t>
            </a:fld>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9</a:t>
            </a:fld>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TextEdit="1"/>
          </p:cNvSpPr>
          <p:nvPr>
            <p:ph type="sldImg"/>
          </p:nvPr>
        </p:nvSpPr>
        <p:spPr bwMode="auto">
          <a:noFill/>
          <a:ln>
            <a:solidFill>
              <a:srgbClr val="000000"/>
            </a:solidFill>
            <a:miter lim="800000"/>
            <a:headEnd/>
            <a:tailEnd/>
          </a:ln>
        </p:spPr>
      </p:sp>
      <p:sp>
        <p:nvSpPr>
          <p:cNvPr id="45058"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TextEdit="1"/>
          </p:cNvSpPr>
          <p:nvPr>
            <p:ph type="sldImg"/>
          </p:nvPr>
        </p:nvSpPr>
        <p:spPr bwMode="auto">
          <a:noFill/>
          <a:ln>
            <a:solidFill>
              <a:srgbClr val="000000"/>
            </a:solidFill>
            <a:miter lim="800000"/>
            <a:headEnd/>
            <a:tailEnd/>
          </a:ln>
        </p:spPr>
      </p:sp>
      <p:sp>
        <p:nvSpPr>
          <p:cNvPr id="19458"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8255D5C-C8FA-40DC-8C37-526DB02BEEA6}" type="slidenum">
              <a:rPr lang="nl-NL" smtClean="0"/>
              <a:pPr>
                <a:defRPr/>
              </a:pPr>
              <a:t>12</a:t>
            </a:fld>
            <a:endParaRPr lang="nl-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noFill/>
          <a:ln>
            <a:solidFill>
              <a:srgbClr val="000000"/>
            </a:solidFill>
            <a:miter lim="800000"/>
            <a:headEnd/>
            <a:tailEnd/>
          </a:ln>
        </p:spPr>
      </p:sp>
      <p:sp>
        <p:nvSpPr>
          <p:cNvPr id="43010"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TextEdit="1"/>
          </p:cNvSpPr>
          <p:nvPr>
            <p:ph type="sldImg"/>
          </p:nvPr>
        </p:nvSpPr>
        <p:spPr bwMode="auto">
          <a:noFill/>
          <a:ln>
            <a:solidFill>
              <a:srgbClr val="000000"/>
            </a:solidFill>
            <a:miter lim="800000"/>
            <a:headEnd/>
            <a:tailEnd/>
          </a:ln>
        </p:spPr>
      </p:sp>
      <p:sp>
        <p:nvSpPr>
          <p:cNvPr id="27650"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headEnd/>
            <a:tailEnd/>
          </a:ln>
        </p:spPr>
      </p:sp>
      <p:sp>
        <p:nvSpPr>
          <p:cNvPr id="59394"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57346"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smtClean="0"/>
              <a:t>Hoe meer kennis over bio, hoe positiever de houding. De vraag van bewoners zal in de toekomst zeker toenemen. Immers: dat zijn de consumenten van nu, die op steeds meer plekken in aanraking komen met biologische producten. Denk aan b.v. La Place, de vele bedrijfsrestaurants (Albron). Bio, hoe bijzonder lekker ook, wordt steeds gewoner.</a:t>
            </a:r>
          </a:p>
        </p:txBody>
      </p:sp>
      <p:sp>
        <p:nvSpPr>
          <p:cNvPr id="71684"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78CC8E-12BA-49D4-AA8A-FDFDBBAC423B}" type="slidenum">
              <a:rPr lang="nl-NL" smtClean="0"/>
              <a:pPr fontAlgn="base">
                <a:spcBef>
                  <a:spcPct val="0"/>
                </a:spcBef>
                <a:spcAft>
                  <a:spcPct val="0"/>
                </a:spcAft>
                <a:defRPr/>
              </a:pPr>
              <a:t>16</a:t>
            </a:fld>
            <a:endParaRPr lang="nl-N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6144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smtClean="0"/>
              <a:t>Er zijn nog allerlei mogelijkheden ter beperking van projsverschillen. Volgens zodadelijk.</a:t>
            </a:r>
          </a:p>
        </p:txBody>
      </p:sp>
      <p:sp>
        <p:nvSpPr>
          <p:cNvPr id="72708"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36EB65-B8D2-4594-AE78-CDFEAA5903C6}" type="slidenum">
              <a:rPr lang="nl-NL" smtClean="0"/>
              <a:pPr fontAlgn="base">
                <a:spcBef>
                  <a:spcPct val="0"/>
                </a:spcBef>
                <a:spcAft>
                  <a:spcPct val="0"/>
                </a:spcAft>
                <a:defRPr/>
              </a:pPr>
              <a:t>17</a:t>
            </a:fld>
            <a:endParaRPr lang="nl-N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6349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nl-NL" smtClean="0"/>
          </a:p>
        </p:txBody>
      </p:sp>
      <p:sp>
        <p:nvSpPr>
          <p:cNvPr id="70660"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D6D73E-8DD3-41AA-BB17-A30498E881B3}" type="slidenum">
              <a:rPr lang="nl-NL" smtClean="0"/>
              <a:pPr fontAlgn="base">
                <a:spcBef>
                  <a:spcPct val="0"/>
                </a:spcBef>
                <a:spcAft>
                  <a:spcPct val="0"/>
                </a:spcAft>
                <a:defRPr/>
              </a:pPr>
              <a:t>18</a:t>
            </a:fld>
            <a:endParaRPr lang="nl-N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65538"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smtClean="0"/>
              <a:t>Om het aanbod goed en evenwichtig te laten groeien zijn er afspraken nodig over langere termijn afzetmogelijkheden. Dat biet ok kans tot afspraken over welke producten u zou willen, ofwel het maken van teeltplannen.</a:t>
            </a:r>
          </a:p>
        </p:txBody>
      </p:sp>
      <p:sp>
        <p:nvSpPr>
          <p:cNvPr id="69636"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A7889C-E622-4BE7-A633-2D861D60D944}" type="slidenum">
              <a:rPr lang="nl-NL" smtClean="0"/>
              <a:pPr fontAlgn="base">
                <a:spcBef>
                  <a:spcPct val="0"/>
                </a:spcBef>
                <a:spcAft>
                  <a:spcPct val="0"/>
                </a:spcAft>
                <a:defRPr/>
              </a:pPr>
              <a:t>19</a:t>
            </a:fld>
            <a:endParaRPr lang="nl-N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73730"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l-NL" smtClean="0"/>
              <a:t>Extra oplossing: Kopen hele koe, gebruiken alle delen.</a:t>
            </a:r>
          </a:p>
        </p:txBody>
      </p:sp>
      <p:sp>
        <p:nvSpPr>
          <p:cNvPr id="80900" name="Tijdelijke aanduiding voor dianumm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B159196-2AB8-493F-A71C-7EF84B76CA6E}" type="slidenum">
              <a:rPr lang="nl-NL" smtClean="0"/>
              <a:pPr fontAlgn="base">
                <a:spcBef>
                  <a:spcPct val="0"/>
                </a:spcBef>
                <a:spcAft>
                  <a:spcPct val="0"/>
                </a:spcAft>
                <a:defRPr/>
              </a:pPr>
              <a:t>20</a:t>
            </a:fld>
            <a:endParaRPr lang="nl-N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TextEdit="1"/>
          </p:cNvSpPr>
          <p:nvPr>
            <p:ph type="sldImg"/>
          </p:nvPr>
        </p:nvSpPr>
        <p:spPr bwMode="auto">
          <a:noFill/>
          <a:ln>
            <a:solidFill>
              <a:srgbClr val="000000"/>
            </a:solidFill>
            <a:miter lim="800000"/>
            <a:headEnd/>
            <a:tailEnd/>
          </a:ln>
        </p:spPr>
      </p:sp>
      <p:sp>
        <p:nvSpPr>
          <p:cNvPr id="36866"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TextEdit="1"/>
          </p:cNvSpPr>
          <p:nvPr>
            <p:ph type="sldImg"/>
          </p:nvPr>
        </p:nvSpPr>
        <p:spPr bwMode="auto">
          <a:noFill/>
          <a:ln>
            <a:solidFill>
              <a:srgbClr val="000000"/>
            </a:solidFill>
            <a:miter lim="800000"/>
            <a:headEnd/>
            <a:tailEnd/>
          </a:ln>
        </p:spPr>
      </p:sp>
      <p:sp>
        <p:nvSpPr>
          <p:cNvPr id="38914"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TextEdit="1"/>
          </p:cNvSpPr>
          <p:nvPr>
            <p:ph type="sldImg"/>
          </p:nvPr>
        </p:nvSpPr>
        <p:spPr bwMode="auto">
          <a:noFill/>
          <a:ln>
            <a:solidFill>
              <a:srgbClr val="000000"/>
            </a:solidFill>
            <a:miter lim="800000"/>
            <a:headEnd/>
            <a:tailEnd/>
          </a:ln>
        </p:spPr>
      </p:sp>
      <p:sp>
        <p:nvSpPr>
          <p:cNvPr id="40962" name="Rectangle 3"/>
          <p:cNvSpPr>
            <a:spLocks noGrp="1"/>
          </p:cNvSpPr>
          <p:nvPr>
            <p:ph type="body" idx="1"/>
          </p:nvPr>
        </p:nvSpPr>
        <p:spPr bwMode="auto">
          <a:noFill/>
        </p:spPr>
        <p:txBody>
          <a:bodyPr wrap="square" numCol="1" anchor="t" anchorCtr="0" compatLnSpc="1">
            <a:prstTxWarp prst="textNoShape">
              <a:avLst/>
            </a:prstTxWarp>
          </a:bodyPr>
          <a:lstStyle/>
          <a:p>
            <a:endParaRPr lang="nl-N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jdelijke aanduiding voor dia-afbeelding 1"/>
          <p:cNvSpPr>
            <a:spLocks noGrp="1" noRot="1" noChangeAspect="1" noTextEdit="1"/>
          </p:cNvSpPr>
          <p:nvPr>
            <p:ph type="sldImg"/>
          </p:nvPr>
        </p:nvSpPr>
        <p:spPr bwMode="auto">
          <a:noFill/>
          <a:ln>
            <a:solidFill>
              <a:srgbClr val="000000"/>
            </a:solidFill>
            <a:miter lim="800000"/>
            <a:headEnd/>
            <a:tailEnd/>
          </a:ln>
        </p:spPr>
      </p:sp>
      <p:sp>
        <p:nvSpPr>
          <p:cNvPr id="92162" name="Tijdelijke aanduiding voor notities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nl-NL" smtClean="0"/>
          </a:p>
        </p:txBody>
      </p:sp>
      <p:sp>
        <p:nvSpPr>
          <p:cNvPr id="4" name="Tijdelijke aanduiding voor dianummer 3"/>
          <p:cNvSpPr>
            <a:spLocks noGrp="1"/>
          </p:cNvSpPr>
          <p:nvPr>
            <p:ph type="sldNum" sz="quarter" idx="5"/>
          </p:nvPr>
        </p:nvSpPr>
        <p:spPr/>
        <p:txBody>
          <a:bodyPr/>
          <a:lstStyle/>
          <a:p>
            <a:pPr>
              <a:defRPr/>
            </a:pPr>
            <a:fld id="{DD1AB370-688F-4902-AB7D-BA83E619087F}" type="slidenum">
              <a:rPr lang="nl-NL" smtClean="0"/>
              <a:pPr>
                <a:defRPr/>
              </a:pPr>
              <a:t>24</a:t>
            </a:fld>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hthoek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5" name="Rechthoek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6" name="Rechthoek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chthoek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8" name="Titel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nl-NL" smtClean="0"/>
              <a:t>Klik om de stijl te bewerken</a:t>
            </a:r>
            <a:endParaRPr lang="en-US"/>
          </a:p>
        </p:txBody>
      </p:sp>
      <p:sp>
        <p:nvSpPr>
          <p:cNvPr id="9" name="Ondertitel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nl-NL" smtClean="0"/>
              <a:t>Klik om het opmaakprofiel van de modelondertitel te bewerken</a:t>
            </a:r>
            <a:endParaRPr lang="en-US"/>
          </a:p>
        </p:txBody>
      </p:sp>
      <p:sp>
        <p:nvSpPr>
          <p:cNvPr id="10" name="Tijdelijke aanduiding voor datum 27"/>
          <p:cNvSpPr>
            <a:spLocks noGrp="1"/>
          </p:cNvSpPr>
          <p:nvPr>
            <p:ph type="dt" sz="half" idx="10"/>
          </p:nvPr>
        </p:nvSpPr>
        <p:spPr/>
        <p:txBody>
          <a:bodyPr/>
          <a:lstStyle>
            <a:lvl1pPr>
              <a:defRPr/>
            </a:lvl1pPr>
            <a:extLst/>
          </a:lstStyle>
          <a:p>
            <a:pPr>
              <a:defRPr/>
            </a:pPr>
            <a:fld id="{E12E1384-CE11-41D2-A0D0-31BE59F21490}" type="datetimeFigureOut">
              <a:rPr lang="nl-NL"/>
              <a:pPr>
                <a:defRPr/>
              </a:pPr>
              <a:t>28-10-2011</a:t>
            </a:fld>
            <a:endParaRPr lang="nl-NL"/>
          </a:p>
        </p:txBody>
      </p:sp>
      <p:sp>
        <p:nvSpPr>
          <p:cNvPr id="11" name="Tijdelijke aanduiding voor voettekst 16"/>
          <p:cNvSpPr>
            <a:spLocks noGrp="1"/>
          </p:cNvSpPr>
          <p:nvPr>
            <p:ph type="ftr" sz="quarter" idx="11"/>
          </p:nvPr>
        </p:nvSpPr>
        <p:spPr/>
        <p:txBody>
          <a:bodyPr/>
          <a:lstStyle>
            <a:lvl1pPr>
              <a:defRPr/>
            </a:lvl1pPr>
            <a:extLst/>
          </a:lstStyle>
          <a:p>
            <a:pPr>
              <a:defRPr/>
            </a:pPr>
            <a:endParaRPr lang="nl-NL"/>
          </a:p>
        </p:txBody>
      </p:sp>
      <p:sp>
        <p:nvSpPr>
          <p:cNvPr id="12" name="Tijdelijke aanduiding voor dianummer 28"/>
          <p:cNvSpPr>
            <a:spLocks noGrp="1"/>
          </p:cNvSpPr>
          <p:nvPr>
            <p:ph type="sldNum" sz="quarter" idx="12"/>
          </p:nvPr>
        </p:nvSpPr>
        <p:spPr/>
        <p:txBody>
          <a:bodyPr/>
          <a:lstStyle>
            <a:lvl1pPr>
              <a:defRPr/>
            </a:lvl1pPr>
            <a:extLst/>
          </a:lstStyle>
          <a:p>
            <a:pPr>
              <a:defRPr/>
            </a:pPr>
            <a:fld id="{3CBF0D41-A8DE-4278-BDB3-E8BC28B97BBA}" type="slidenum">
              <a:rPr lang="nl-NL"/>
              <a:pPr>
                <a:defRPr/>
              </a:pPr>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extLst/>
          </a:lstStyle>
          <a:p>
            <a:r>
              <a:rPr lang="nl-NL" smtClean="0"/>
              <a:t>Klik om de stijl te bewerken</a:t>
            </a:r>
            <a:endParaRPr lang="en-US"/>
          </a:p>
        </p:txBody>
      </p:sp>
      <p:sp>
        <p:nvSpPr>
          <p:cNvPr id="3" name="Tijdelijke aanduiding voor inhoud 2"/>
          <p:cNvSpPr>
            <a:spLocks noGrp="1"/>
          </p:cNvSpPr>
          <p:nvPr>
            <p:ph idx="1"/>
          </p:nvPr>
        </p:nvSpPr>
        <p:spPr/>
        <p:txBody>
          <a:bodyPr/>
          <a:lstStyle>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13"/>
          <p:cNvSpPr>
            <a:spLocks noGrp="1"/>
          </p:cNvSpPr>
          <p:nvPr>
            <p:ph type="dt" sz="half" idx="10"/>
          </p:nvPr>
        </p:nvSpPr>
        <p:spPr/>
        <p:txBody>
          <a:bodyPr/>
          <a:lstStyle>
            <a:lvl1pPr>
              <a:defRPr/>
            </a:lvl1pPr>
          </a:lstStyle>
          <a:p>
            <a:pPr>
              <a:defRPr/>
            </a:pPr>
            <a:fld id="{DB72618F-EA35-4687-A22C-699B9A007847}" type="datetimeFigureOut">
              <a:rPr lang="nl-NL"/>
              <a:pPr>
                <a:defRPr/>
              </a:pPr>
              <a:t>28-10-2011</a:t>
            </a:fld>
            <a:endParaRPr lang="nl-NL"/>
          </a:p>
        </p:txBody>
      </p:sp>
      <p:sp>
        <p:nvSpPr>
          <p:cNvPr id="5" name="Tijdelijke aanduiding voor voettekst 2"/>
          <p:cNvSpPr>
            <a:spLocks noGrp="1"/>
          </p:cNvSpPr>
          <p:nvPr>
            <p:ph type="ftr" sz="quarter" idx="11"/>
          </p:nvPr>
        </p:nvSpPr>
        <p:spPr/>
        <p:txBody>
          <a:bodyPr/>
          <a:lstStyle>
            <a:lvl1pPr>
              <a:defRPr/>
            </a:lvl1pPr>
          </a:lstStyle>
          <a:p>
            <a:pPr>
              <a:defRPr/>
            </a:pPr>
            <a:endParaRPr lang="nl-NL"/>
          </a:p>
        </p:txBody>
      </p:sp>
      <p:sp>
        <p:nvSpPr>
          <p:cNvPr id="6" name="Tijdelijke aanduiding voor dianummer 22"/>
          <p:cNvSpPr>
            <a:spLocks noGrp="1"/>
          </p:cNvSpPr>
          <p:nvPr>
            <p:ph type="sldNum" sz="quarter" idx="12"/>
          </p:nvPr>
        </p:nvSpPr>
        <p:spPr/>
        <p:txBody>
          <a:bodyPr/>
          <a:lstStyle>
            <a:lvl1pPr>
              <a:defRPr/>
            </a:lvl1pPr>
          </a:lstStyle>
          <a:p>
            <a:pPr>
              <a:defRPr/>
            </a:pPr>
            <a:fld id="{1083E7D6-8AB0-4BCE-880C-38A2EFAEA7E6}" type="slidenum">
              <a:rPr lang="nl-NL"/>
              <a:pPr>
                <a:defRPr/>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4" name="Vrije vorm 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5" name="Vrije vorm 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Vrije v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Vrije v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Vrije v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9" name="Vrije v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0" name="Vrije v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1" name="Vrije v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Vrije v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3" name="Vrije v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Vrije v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5" name="Vrije v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6" name="Vrije v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7" name="Vrije v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8" name="Vrije v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9" name="Rechthoek 18"/>
          <p:cNvSpPr/>
          <p:nvPr/>
        </p:nvSpPr>
        <p:spPr>
          <a:xfrm>
            <a:off x="395288" y="404813"/>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0" name="Rechthoek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1" name="Rechthoek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2" name="Rechthoek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3" name="Rechthoek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4" name="Rechthoek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3" name="Tijdelijke aanduiding voor tekst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nl-NL" smtClean="0"/>
              <a:t>Klik om de modelstijlen te bewerken</a:t>
            </a:r>
          </a:p>
        </p:txBody>
      </p:sp>
      <p:sp>
        <p:nvSpPr>
          <p:cNvPr id="2" name="Titel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nl-NL" smtClean="0"/>
              <a:t>Klik om de stijl te bewerken</a:t>
            </a:r>
            <a:endParaRPr lang="en-US"/>
          </a:p>
        </p:txBody>
      </p:sp>
      <p:sp>
        <p:nvSpPr>
          <p:cNvPr id="25" name="Tijdelijke aanduiding voor datum 3"/>
          <p:cNvSpPr>
            <a:spLocks noGrp="1"/>
          </p:cNvSpPr>
          <p:nvPr>
            <p:ph type="dt" sz="half" idx="10"/>
          </p:nvPr>
        </p:nvSpPr>
        <p:spPr/>
        <p:txBody>
          <a:bodyPr/>
          <a:lstStyle>
            <a:lvl1pPr>
              <a:defRPr/>
            </a:lvl1pPr>
            <a:extLst/>
          </a:lstStyle>
          <a:p>
            <a:pPr>
              <a:defRPr/>
            </a:pPr>
            <a:fld id="{CFE98D83-10B7-4896-BF16-590A5592B1A3}" type="datetimeFigureOut">
              <a:rPr lang="nl-NL"/>
              <a:pPr>
                <a:defRPr/>
              </a:pPr>
              <a:t>28-10-2011</a:t>
            </a:fld>
            <a:endParaRPr lang="nl-NL"/>
          </a:p>
        </p:txBody>
      </p:sp>
      <p:sp>
        <p:nvSpPr>
          <p:cNvPr id="26" name="Tijdelijke aanduiding voor voettekst 4"/>
          <p:cNvSpPr>
            <a:spLocks noGrp="1"/>
          </p:cNvSpPr>
          <p:nvPr>
            <p:ph type="ftr" sz="quarter" idx="11"/>
          </p:nvPr>
        </p:nvSpPr>
        <p:spPr/>
        <p:txBody>
          <a:bodyPr/>
          <a:lstStyle>
            <a:lvl1pPr>
              <a:defRPr/>
            </a:lvl1pPr>
            <a:extLst/>
          </a:lstStyle>
          <a:p>
            <a:pPr>
              <a:defRPr/>
            </a:pPr>
            <a:endParaRPr lang="nl-NL"/>
          </a:p>
        </p:txBody>
      </p:sp>
      <p:sp>
        <p:nvSpPr>
          <p:cNvPr id="27" name="Tijdelijke aanduiding voor dianummer 5"/>
          <p:cNvSpPr>
            <a:spLocks noGrp="1"/>
          </p:cNvSpPr>
          <p:nvPr>
            <p:ph type="sldNum" sz="quarter" idx="12"/>
          </p:nvPr>
        </p:nvSpPr>
        <p:spPr/>
        <p:txBody>
          <a:bodyPr/>
          <a:lstStyle>
            <a:lvl1pPr>
              <a:defRPr/>
            </a:lvl1pPr>
            <a:extLst/>
          </a:lstStyle>
          <a:p>
            <a:pPr>
              <a:defRPr/>
            </a:pPr>
            <a:fld id="{37CDF417-8861-4995-906D-D422AA70130B}" type="slidenum">
              <a:rPr lang="nl-NL"/>
              <a:pPr>
                <a:defRPr/>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512064"/>
            <a:ext cx="8229600" cy="914400"/>
          </a:xfrm>
        </p:spPr>
        <p:txBody>
          <a:bodyPr/>
          <a:lstStyle>
            <a:extLst/>
          </a:lstStyle>
          <a:p>
            <a:r>
              <a:rPr lang="nl-NL" smtClean="0"/>
              <a:t>Klik om de stijl te bewerken</a:t>
            </a:r>
            <a:endParaRPr lang="en-US"/>
          </a:p>
        </p:txBody>
      </p:sp>
      <p:sp>
        <p:nvSpPr>
          <p:cNvPr id="3" name="Tijdelijke aanduiding voor inhoud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inhoud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4"/>
          <p:cNvSpPr>
            <a:spLocks noGrp="1"/>
          </p:cNvSpPr>
          <p:nvPr>
            <p:ph type="dt" sz="half" idx="10"/>
          </p:nvPr>
        </p:nvSpPr>
        <p:spPr/>
        <p:txBody>
          <a:bodyPr/>
          <a:lstStyle>
            <a:lvl1pPr>
              <a:defRPr/>
            </a:lvl1pPr>
            <a:extLst/>
          </a:lstStyle>
          <a:p>
            <a:pPr>
              <a:defRPr/>
            </a:pPr>
            <a:fld id="{AA545ED9-9FCB-4C3D-9DA5-666A118E79D0}" type="datetimeFigureOut">
              <a:rPr lang="nl-NL"/>
              <a:pPr>
                <a:defRPr/>
              </a:pPr>
              <a:t>28-10-2011</a:t>
            </a:fld>
            <a:endParaRPr lang="nl-NL"/>
          </a:p>
        </p:txBody>
      </p:sp>
      <p:sp>
        <p:nvSpPr>
          <p:cNvPr id="6" name="Tijdelijke aanduiding voor voettekst 5"/>
          <p:cNvSpPr>
            <a:spLocks noGrp="1"/>
          </p:cNvSpPr>
          <p:nvPr>
            <p:ph type="ftr" sz="quarter" idx="11"/>
          </p:nvPr>
        </p:nvSpPr>
        <p:spPr/>
        <p:txBody>
          <a:bodyPr/>
          <a:lstStyle>
            <a:lvl1pPr>
              <a:defRPr/>
            </a:lvl1pPr>
            <a:extLst/>
          </a:lstStyle>
          <a:p>
            <a:pPr>
              <a:defRPr/>
            </a:pPr>
            <a:endParaRPr lang="nl-NL"/>
          </a:p>
        </p:txBody>
      </p:sp>
      <p:sp>
        <p:nvSpPr>
          <p:cNvPr id="7" name="Tijdelijke aanduiding voor dianummer 6"/>
          <p:cNvSpPr>
            <a:spLocks noGrp="1"/>
          </p:cNvSpPr>
          <p:nvPr>
            <p:ph type="sldNum" sz="quarter" idx="12"/>
          </p:nvPr>
        </p:nvSpPr>
        <p:spPr/>
        <p:txBody>
          <a:bodyPr/>
          <a:lstStyle>
            <a:lvl1pPr>
              <a:defRPr/>
            </a:lvl1pPr>
            <a:extLst/>
          </a:lstStyle>
          <a:p>
            <a:pPr>
              <a:defRPr/>
            </a:pPr>
            <a:fld id="{70936794-19E0-423F-AE3C-F0F91AE62ECD}" type="slidenum">
              <a:rPr lang="nl-NL"/>
              <a:pPr>
                <a:defRPr/>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elijking">
    <p:spTree>
      <p:nvGrpSpPr>
        <p:cNvPr id="1" name=""/>
        <p:cNvGrpSpPr/>
        <p:nvPr/>
      </p:nvGrpSpPr>
      <p:grpSpPr>
        <a:xfrm>
          <a:off x="0" y="0"/>
          <a:ext cx="0" cy="0"/>
          <a:chOff x="0" y="0"/>
          <a:chExt cx="0" cy="0"/>
        </a:xfrm>
      </p:grpSpPr>
      <p:sp>
        <p:nvSpPr>
          <p:cNvPr id="7" name="Rechthoek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Rechthoek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9" name="Rechthoek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0" name="Rechthoek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Rechthoek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hthoek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3" name="Rechthoek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4" name="Rechthoek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5" name="Rechthoek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6" name="Rechthoek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el 1"/>
          <p:cNvSpPr>
            <a:spLocks noGrp="1"/>
          </p:cNvSpPr>
          <p:nvPr>
            <p:ph type="title"/>
          </p:nvPr>
        </p:nvSpPr>
        <p:spPr>
          <a:xfrm>
            <a:off x="504824" y="512064"/>
            <a:ext cx="7772400" cy="914400"/>
          </a:xfrm>
        </p:spPr>
        <p:txBody>
          <a:bodyPr/>
          <a:lstStyle>
            <a:lvl1pPr>
              <a:defRPr sz="4000"/>
            </a:lvl1pPr>
            <a:extLst/>
          </a:lstStyle>
          <a:p>
            <a:r>
              <a:rPr lang="nl-NL" smtClean="0"/>
              <a:t>Klik om de stijl te bewerken</a:t>
            </a:r>
            <a:endParaRPr lang="en-US"/>
          </a:p>
        </p:txBody>
      </p:sp>
      <p:sp>
        <p:nvSpPr>
          <p:cNvPr id="3" name="Tijdelijke aanduiding voor tekst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nl-NL" smtClean="0"/>
              <a:t>Klik om de modelstijlen te bewerken</a:t>
            </a:r>
          </a:p>
        </p:txBody>
      </p:sp>
      <p:sp>
        <p:nvSpPr>
          <p:cNvPr id="4" name="Tijdelijke aanduiding voor tekst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nl-NL" smtClean="0"/>
              <a:t>Klik om de modelstijlen te bewerken</a:t>
            </a:r>
          </a:p>
        </p:txBody>
      </p:sp>
      <p:sp>
        <p:nvSpPr>
          <p:cNvPr id="5" name="Tijdelijke aanduiding voor inhoud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6" name="Tijdelijke aanduiding voor inhoud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7" name="Tijdelijke aanduiding voor datum 6"/>
          <p:cNvSpPr>
            <a:spLocks noGrp="1"/>
          </p:cNvSpPr>
          <p:nvPr>
            <p:ph type="dt" sz="half" idx="10"/>
          </p:nvPr>
        </p:nvSpPr>
        <p:spPr/>
        <p:txBody>
          <a:bodyPr/>
          <a:lstStyle>
            <a:lvl1pPr>
              <a:defRPr/>
            </a:lvl1pPr>
            <a:extLst/>
          </a:lstStyle>
          <a:p>
            <a:pPr>
              <a:defRPr/>
            </a:pPr>
            <a:fld id="{A9EEAC3C-BD1D-415A-87F1-68AED02F7A32}" type="datetimeFigureOut">
              <a:rPr lang="nl-NL"/>
              <a:pPr>
                <a:defRPr/>
              </a:pPr>
              <a:t>28-10-2011</a:t>
            </a:fld>
            <a:endParaRPr lang="nl-NL"/>
          </a:p>
        </p:txBody>
      </p:sp>
      <p:sp>
        <p:nvSpPr>
          <p:cNvPr id="18" name="Tijdelijke aanduiding voor voettekst 7"/>
          <p:cNvSpPr>
            <a:spLocks noGrp="1"/>
          </p:cNvSpPr>
          <p:nvPr>
            <p:ph type="ftr" sz="quarter" idx="11"/>
          </p:nvPr>
        </p:nvSpPr>
        <p:spPr/>
        <p:txBody>
          <a:bodyPr/>
          <a:lstStyle>
            <a:lvl1pPr>
              <a:defRPr/>
            </a:lvl1pPr>
            <a:extLst/>
          </a:lstStyle>
          <a:p>
            <a:pPr>
              <a:defRPr/>
            </a:pPr>
            <a:endParaRPr lang="nl-NL"/>
          </a:p>
        </p:txBody>
      </p:sp>
      <p:sp>
        <p:nvSpPr>
          <p:cNvPr id="19" name="Tijdelijke aanduiding voor dianummer 8"/>
          <p:cNvSpPr>
            <a:spLocks noGrp="1"/>
          </p:cNvSpPr>
          <p:nvPr>
            <p:ph type="sldNum" sz="quarter" idx="12"/>
          </p:nvPr>
        </p:nvSpPr>
        <p:spPr/>
        <p:txBody>
          <a:bodyPr/>
          <a:lstStyle>
            <a:lvl1pPr>
              <a:defRPr/>
            </a:lvl1pPr>
            <a:extLst/>
          </a:lstStyle>
          <a:p>
            <a:pPr>
              <a:defRPr/>
            </a:pPr>
            <a:fld id="{6E4719B4-1340-4CFE-8BFA-5B60F18E877B}" type="slidenum">
              <a:rPr lang="nl-NL"/>
              <a:pPr>
                <a:defRPr/>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914400" y="512064"/>
            <a:ext cx="7772400" cy="914400"/>
          </a:xfrm>
        </p:spPr>
        <p:txBody>
          <a:bodyPr/>
          <a:lstStyle>
            <a:lvl1pPr>
              <a:defRPr sz="4000" cap="none" baseline="0"/>
            </a:lvl1pPr>
            <a:extLst/>
          </a:lstStyle>
          <a:p>
            <a:r>
              <a:rPr lang="nl-NL" smtClean="0"/>
              <a:t>Klik om de stijl te bewerken</a:t>
            </a:r>
            <a:endParaRPr lang="en-US"/>
          </a:p>
        </p:txBody>
      </p:sp>
      <p:sp>
        <p:nvSpPr>
          <p:cNvPr id="3" name="Tijdelijke aanduiding voor datum 13"/>
          <p:cNvSpPr>
            <a:spLocks noGrp="1"/>
          </p:cNvSpPr>
          <p:nvPr>
            <p:ph type="dt" sz="half" idx="10"/>
          </p:nvPr>
        </p:nvSpPr>
        <p:spPr/>
        <p:txBody>
          <a:bodyPr/>
          <a:lstStyle>
            <a:lvl1pPr>
              <a:defRPr/>
            </a:lvl1pPr>
          </a:lstStyle>
          <a:p>
            <a:pPr>
              <a:defRPr/>
            </a:pPr>
            <a:fld id="{67AD9DB3-2F55-420D-A21B-A4F622C2E0C8}" type="datetimeFigureOut">
              <a:rPr lang="nl-NL"/>
              <a:pPr>
                <a:defRPr/>
              </a:pPr>
              <a:t>28-10-2011</a:t>
            </a:fld>
            <a:endParaRPr lang="nl-NL"/>
          </a:p>
        </p:txBody>
      </p:sp>
      <p:sp>
        <p:nvSpPr>
          <p:cNvPr id="4" name="Tijdelijke aanduiding voor voettekst 2"/>
          <p:cNvSpPr>
            <a:spLocks noGrp="1"/>
          </p:cNvSpPr>
          <p:nvPr>
            <p:ph type="ftr" sz="quarter" idx="11"/>
          </p:nvPr>
        </p:nvSpPr>
        <p:spPr/>
        <p:txBody>
          <a:bodyPr/>
          <a:lstStyle>
            <a:lvl1pPr>
              <a:defRPr/>
            </a:lvl1pPr>
          </a:lstStyle>
          <a:p>
            <a:pPr>
              <a:defRPr/>
            </a:pPr>
            <a:endParaRPr lang="nl-NL"/>
          </a:p>
        </p:txBody>
      </p:sp>
      <p:sp>
        <p:nvSpPr>
          <p:cNvPr id="5" name="Tijdelijke aanduiding voor dianummer 22"/>
          <p:cNvSpPr>
            <a:spLocks noGrp="1"/>
          </p:cNvSpPr>
          <p:nvPr>
            <p:ph type="sldNum" sz="quarter" idx="12"/>
          </p:nvPr>
        </p:nvSpPr>
        <p:spPr/>
        <p:txBody>
          <a:bodyPr/>
          <a:lstStyle>
            <a:lvl1pPr>
              <a:defRPr/>
            </a:lvl1pPr>
          </a:lstStyle>
          <a:p>
            <a:pPr>
              <a:defRPr/>
            </a:pPr>
            <a:fld id="{1096315D-5461-47A7-A11E-5A652F6BFF86}" type="slidenum">
              <a:rPr lang="nl-NL"/>
              <a:pPr>
                <a:defRPr/>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extLst/>
          </a:lstStyle>
          <a:p>
            <a:pPr>
              <a:defRPr/>
            </a:pPr>
            <a:fld id="{A522DB0A-08DA-416B-87AA-5C1D6FE8C4A9}" type="datetimeFigureOut">
              <a:rPr lang="nl-NL"/>
              <a:pPr>
                <a:defRPr/>
              </a:pPr>
              <a:t>28-10-2011</a:t>
            </a:fld>
            <a:endParaRPr lang="nl-NL"/>
          </a:p>
        </p:txBody>
      </p:sp>
      <p:sp>
        <p:nvSpPr>
          <p:cNvPr id="3" name="Tijdelijke aanduiding voor voettekst 2"/>
          <p:cNvSpPr>
            <a:spLocks noGrp="1"/>
          </p:cNvSpPr>
          <p:nvPr>
            <p:ph type="ftr" sz="quarter" idx="11"/>
          </p:nvPr>
        </p:nvSpPr>
        <p:spPr/>
        <p:txBody>
          <a:bodyPr/>
          <a:lstStyle>
            <a:lvl1pPr>
              <a:defRPr/>
            </a:lvl1pPr>
            <a:extLst/>
          </a:lstStyle>
          <a:p>
            <a:pPr>
              <a:defRPr/>
            </a:pPr>
            <a:endParaRPr lang="nl-NL"/>
          </a:p>
        </p:txBody>
      </p:sp>
      <p:sp>
        <p:nvSpPr>
          <p:cNvPr id="4" name="Tijdelijke aanduiding voor dianummer 3"/>
          <p:cNvSpPr>
            <a:spLocks noGrp="1"/>
          </p:cNvSpPr>
          <p:nvPr>
            <p:ph type="sldNum" sz="quarter" idx="12"/>
          </p:nvPr>
        </p:nvSpPr>
        <p:spPr/>
        <p:txBody>
          <a:bodyPr/>
          <a:lstStyle>
            <a:lvl1pPr>
              <a:defRPr/>
            </a:lvl1pPr>
            <a:extLst/>
          </a:lstStyle>
          <a:p>
            <a:pPr>
              <a:defRPr/>
            </a:pPr>
            <a:fld id="{06BE2B06-1455-4E11-A92E-BDFC7AE31D94}" type="slidenum">
              <a:rPr lang="nl-NL"/>
              <a:pPr>
                <a:defRPr/>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85800" y="273050"/>
            <a:ext cx="8229600" cy="1162050"/>
          </a:xfrm>
        </p:spPr>
        <p:txBody>
          <a:bodyPr anchor="ctr"/>
          <a:lstStyle>
            <a:lvl1pPr algn="l">
              <a:buNone/>
              <a:defRPr sz="3600" b="0"/>
            </a:lvl1pPr>
            <a:extLst/>
          </a:lstStyle>
          <a:p>
            <a:r>
              <a:rPr lang="nl-NL" smtClean="0"/>
              <a:t>Klik om de stijl te bewerken</a:t>
            </a:r>
            <a:endParaRPr lang="en-US"/>
          </a:p>
        </p:txBody>
      </p:sp>
      <p:sp>
        <p:nvSpPr>
          <p:cNvPr id="3" name="Tijdelijke aanduiding voor tekst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nl-NL" smtClean="0"/>
              <a:t>Klik om de modelstijlen te bewerken</a:t>
            </a:r>
          </a:p>
        </p:txBody>
      </p:sp>
      <p:sp>
        <p:nvSpPr>
          <p:cNvPr id="4" name="Tijdelijke aanduiding voor inhoud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13"/>
          <p:cNvSpPr>
            <a:spLocks noGrp="1"/>
          </p:cNvSpPr>
          <p:nvPr>
            <p:ph type="dt" sz="half" idx="10"/>
          </p:nvPr>
        </p:nvSpPr>
        <p:spPr/>
        <p:txBody>
          <a:bodyPr/>
          <a:lstStyle>
            <a:lvl1pPr>
              <a:defRPr/>
            </a:lvl1pPr>
          </a:lstStyle>
          <a:p>
            <a:pPr>
              <a:defRPr/>
            </a:pPr>
            <a:fld id="{1EA8010E-828C-47F3-8E88-26EA024F143A}" type="datetimeFigureOut">
              <a:rPr lang="nl-NL"/>
              <a:pPr>
                <a:defRPr/>
              </a:pPr>
              <a:t>28-10-2011</a:t>
            </a:fld>
            <a:endParaRPr lang="nl-NL"/>
          </a:p>
        </p:txBody>
      </p:sp>
      <p:sp>
        <p:nvSpPr>
          <p:cNvPr id="6" name="Tijdelijke aanduiding voor voettekst 2"/>
          <p:cNvSpPr>
            <a:spLocks noGrp="1"/>
          </p:cNvSpPr>
          <p:nvPr>
            <p:ph type="ftr" sz="quarter" idx="11"/>
          </p:nvPr>
        </p:nvSpPr>
        <p:spPr/>
        <p:txBody>
          <a:bodyPr/>
          <a:lstStyle>
            <a:lvl1pPr>
              <a:defRPr/>
            </a:lvl1pPr>
          </a:lstStyle>
          <a:p>
            <a:pPr>
              <a:defRPr/>
            </a:pPr>
            <a:endParaRPr lang="nl-NL"/>
          </a:p>
        </p:txBody>
      </p:sp>
      <p:sp>
        <p:nvSpPr>
          <p:cNvPr id="7" name="Tijdelijke aanduiding voor dianummer 22"/>
          <p:cNvSpPr>
            <a:spLocks noGrp="1"/>
          </p:cNvSpPr>
          <p:nvPr>
            <p:ph type="sldNum" sz="quarter" idx="12"/>
          </p:nvPr>
        </p:nvSpPr>
        <p:spPr/>
        <p:txBody>
          <a:bodyPr/>
          <a:lstStyle>
            <a:lvl1pPr>
              <a:defRPr/>
            </a:lvl1pPr>
          </a:lstStyle>
          <a:p>
            <a:pPr>
              <a:defRPr/>
            </a:pPr>
            <a:fld id="{9604DFD1-E79B-4A6E-A66B-E6EB3A55FDCF}" type="slidenum">
              <a:rPr lang="nl-NL"/>
              <a:pPr>
                <a:defRPr/>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5" name="Rechthoek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hthoek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chthoek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Rechthoek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9" name="Rechthoek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0" name="Rechthoek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1" name="Rechthoek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2" name="Rechthoek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3" name="Rechthoek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4" name="Rechthoek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Rechte verbindingslijn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6" name="Groep 19"/>
          <p:cNvGrpSpPr>
            <a:grpSpLocks/>
          </p:cNvGrpSpPr>
          <p:nvPr/>
        </p:nvGrpSpPr>
        <p:grpSpPr bwMode="auto">
          <a:xfrm rot="5400000">
            <a:off x="8515351" y="1219200"/>
            <a:ext cx="131762" cy="128587"/>
            <a:chOff x="6668087" y="1297746"/>
            <a:chExt cx="161840" cy="156602"/>
          </a:xfrm>
        </p:grpSpPr>
        <p:cxnSp>
          <p:nvCxnSpPr>
            <p:cNvPr id="17" name="Rechte verbindingslijn 7"/>
            <p:cNvCxnSpPr/>
            <p:nvPr/>
          </p:nvCxnSpPr>
          <p:spPr>
            <a:xfrm rot="16200000">
              <a:off x="6663593" y="1290641"/>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Rechte verbindingslijn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9" name="Rechte verbindingslijn 9"/>
            <p:cNvCxnSpPr/>
            <p:nvPr/>
          </p:nvCxnSpPr>
          <p:spPr>
            <a:xfrm rot="5400000" flipH="1">
              <a:off x="6744513" y="1289666"/>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20" name="Groep 25"/>
          <p:cNvGrpSpPr>
            <a:grpSpLocks/>
          </p:cNvGrpSpPr>
          <p:nvPr/>
        </p:nvGrpSpPr>
        <p:grpSpPr bwMode="auto">
          <a:xfrm rot="5400000">
            <a:off x="8667751" y="1371600"/>
            <a:ext cx="131762" cy="128587"/>
            <a:chOff x="6668087" y="1297746"/>
            <a:chExt cx="161840" cy="156602"/>
          </a:xfrm>
        </p:grpSpPr>
        <p:cxnSp>
          <p:nvCxnSpPr>
            <p:cNvPr id="21" name="Rechte verbindingslijn 11"/>
            <p:cNvCxnSpPr/>
            <p:nvPr/>
          </p:nvCxnSpPr>
          <p:spPr>
            <a:xfrm rot="16200000">
              <a:off x="6663593" y="1290641"/>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2" name="Rechte verbindingslijn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3" name="Rechte verbindingslijn 13"/>
            <p:cNvCxnSpPr/>
            <p:nvPr/>
          </p:nvCxnSpPr>
          <p:spPr>
            <a:xfrm rot="5400000" flipH="1">
              <a:off x="6744513" y="1289666"/>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24" name="Groep 29"/>
          <p:cNvGrpSpPr>
            <a:grpSpLocks/>
          </p:cNvGrpSpPr>
          <p:nvPr/>
        </p:nvGrpSpPr>
        <p:grpSpPr bwMode="auto">
          <a:xfrm rot="5400000">
            <a:off x="8320087" y="1474788"/>
            <a:ext cx="131763" cy="128588"/>
            <a:chOff x="6668087" y="1297746"/>
            <a:chExt cx="161840" cy="156602"/>
          </a:xfrm>
        </p:grpSpPr>
        <p:cxnSp>
          <p:nvCxnSpPr>
            <p:cNvPr id="25" name="Rechte verbindingslijn 15"/>
            <p:cNvCxnSpPr/>
            <p:nvPr/>
          </p:nvCxnSpPr>
          <p:spPr>
            <a:xfrm rot="16200000">
              <a:off x="6663592" y="1290640"/>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6" name="Rechte verbindingslijn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7" name="Rechte verbindingslijn 17"/>
            <p:cNvCxnSpPr/>
            <p:nvPr/>
          </p:nvCxnSpPr>
          <p:spPr>
            <a:xfrm rot="5400000" flipH="1">
              <a:off x="6744512" y="1289665"/>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el 1"/>
          <p:cNvSpPr>
            <a:spLocks noGrp="1"/>
          </p:cNvSpPr>
          <p:nvPr>
            <p:ph type="title"/>
          </p:nvPr>
        </p:nvSpPr>
        <p:spPr bwMode="grayWhite">
          <a:xfrm>
            <a:off x="914400" y="441251"/>
            <a:ext cx="6858000" cy="701749"/>
          </a:xfrm>
        </p:spPr>
        <p:txBody>
          <a:bodyPr anchor="b"/>
          <a:lstStyle>
            <a:lvl1pPr algn="l">
              <a:buNone/>
              <a:defRPr sz="2100" b="0"/>
            </a:lvl1pPr>
            <a:extLst/>
          </a:lstStyle>
          <a:p>
            <a:r>
              <a:rPr lang="nl-NL" smtClean="0"/>
              <a:t>Klik om de stijl te bewerken</a:t>
            </a:r>
            <a:endParaRPr lang="en-US"/>
          </a:p>
        </p:txBody>
      </p:sp>
      <p:sp>
        <p:nvSpPr>
          <p:cNvPr id="3" name="Tijdelijke aanduiding voor afbeelding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nl-NL" noProof="0" smtClean="0"/>
              <a:t>Klik op het pictogram als u een afbeelding wilt toevoegen</a:t>
            </a:r>
            <a:endParaRPr lang="en-US" noProof="0"/>
          </a:p>
        </p:txBody>
      </p:sp>
      <p:sp>
        <p:nvSpPr>
          <p:cNvPr id="4" name="Tijdelijke aanduiding voor tekst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nl-NL" smtClean="0"/>
              <a:t>Klik om de modelstijlen te bewerken</a:t>
            </a:r>
          </a:p>
        </p:txBody>
      </p:sp>
      <p:sp>
        <p:nvSpPr>
          <p:cNvPr id="28" name="Tijdelijke aanduiding voor datum 4"/>
          <p:cNvSpPr>
            <a:spLocks noGrp="1"/>
          </p:cNvSpPr>
          <p:nvPr>
            <p:ph type="dt" sz="half" idx="10"/>
          </p:nvPr>
        </p:nvSpPr>
        <p:spPr>
          <a:xfrm>
            <a:off x="6477000" y="55563"/>
            <a:ext cx="2133600" cy="365125"/>
          </a:xfrm>
        </p:spPr>
        <p:txBody>
          <a:bodyPr/>
          <a:lstStyle>
            <a:lvl1pPr>
              <a:defRPr/>
            </a:lvl1pPr>
            <a:extLst/>
          </a:lstStyle>
          <a:p>
            <a:pPr>
              <a:defRPr/>
            </a:pPr>
            <a:fld id="{190D0429-8B0C-498B-94E7-85D0568F822C}" type="datetimeFigureOut">
              <a:rPr lang="nl-NL"/>
              <a:pPr>
                <a:defRPr/>
              </a:pPr>
              <a:t>28-10-2011</a:t>
            </a:fld>
            <a:endParaRPr lang="nl-NL"/>
          </a:p>
        </p:txBody>
      </p:sp>
      <p:sp>
        <p:nvSpPr>
          <p:cNvPr id="29" name="Tijdelijke aanduiding voor voettekst 5"/>
          <p:cNvSpPr>
            <a:spLocks noGrp="1"/>
          </p:cNvSpPr>
          <p:nvPr>
            <p:ph type="ftr" sz="quarter" idx="11"/>
          </p:nvPr>
        </p:nvSpPr>
        <p:spPr>
          <a:xfrm>
            <a:off x="914400" y="55563"/>
            <a:ext cx="5562600" cy="365125"/>
          </a:xfrm>
        </p:spPr>
        <p:txBody>
          <a:bodyPr/>
          <a:lstStyle>
            <a:lvl1pPr>
              <a:defRPr/>
            </a:lvl1pPr>
            <a:extLst/>
          </a:lstStyle>
          <a:p>
            <a:pPr>
              <a:defRPr/>
            </a:pPr>
            <a:endParaRPr lang="nl-NL"/>
          </a:p>
        </p:txBody>
      </p:sp>
      <p:sp>
        <p:nvSpPr>
          <p:cNvPr id="30" name="Tijdelijke aanduiding voor dianummer 6"/>
          <p:cNvSpPr>
            <a:spLocks noGrp="1"/>
          </p:cNvSpPr>
          <p:nvPr>
            <p:ph type="sldNum" sz="quarter" idx="12"/>
          </p:nvPr>
        </p:nvSpPr>
        <p:spPr>
          <a:xfrm>
            <a:off x="8610600" y="55563"/>
            <a:ext cx="457200" cy="365125"/>
          </a:xfrm>
        </p:spPr>
        <p:txBody>
          <a:bodyPr/>
          <a:lstStyle>
            <a:lvl1pPr>
              <a:defRPr/>
            </a:lvl1pPr>
            <a:extLst/>
          </a:lstStyle>
          <a:p>
            <a:pPr>
              <a:defRPr/>
            </a:pPr>
            <a:fld id="{4019E155-2B70-45AF-B393-E8B43FEEEEBE}" type="slidenum">
              <a:rPr lang="nl-NL"/>
              <a:pPr>
                <a:defRPr/>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extLst/>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13"/>
          <p:cNvSpPr>
            <a:spLocks noGrp="1"/>
          </p:cNvSpPr>
          <p:nvPr>
            <p:ph type="dt" sz="half" idx="10"/>
          </p:nvPr>
        </p:nvSpPr>
        <p:spPr/>
        <p:txBody>
          <a:bodyPr/>
          <a:lstStyle>
            <a:lvl1pPr>
              <a:defRPr/>
            </a:lvl1pPr>
          </a:lstStyle>
          <a:p>
            <a:pPr>
              <a:defRPr/>
            </a:pPr>
            <a:fld id="{ABB2C301-9BA6-47E5-9B7D-E58E31A5AE12}" type="datetimeFigureOut">
              <a:rPr lang="nl-NL"/>
              <a:pPr>
                <a:defRPr/>
              </a:pPr>
              <a:t>28-10-2011</a:t>
            </a:fld>
            <a:endParaRPr lang="nl-NL"/>
          </a:p>
        </p:txBody>
      </p:sp>
      <p:sp>
        <p:nvSpPr>
          <p:cNvPr id="5" name="Tijdelijke aanduiding voor voettekst 2"/>
          <p:cNvSpPr>
            <a:spLocks noGrp="1"/>
          </p:cNvSpPr>
          <p:nvPr>
            <p:ph type="ftr" sz="quarter" idx="11"/>
          </p:nvPr>
        </p:nvSpPr>
        <p:spPr/>
        <p:txBody>
          <a:bodyPr/>
          <a:lstStyle>
            <a:lvl1pPr>
              <a:defRPr/>
            </a:lvl1pPr>
          </a:lstStyle>
          <a:p>
            <a:pPr>
              <a:defRPr/>
            </a:pPr>
            <a:endParaRPr lang="nl-NL"/>
          </a:p>
        </p:txBody>
      </p:sp>
      <p:sp>
        <p:nvSpPr>
          <p:cNvPr id="6" name="Tijdelijke aanduiding voor dianummer 22"/>
          <p:cNvSpPr>
            <a:spLocks noGrp="1"/>
          </p:cNvSpPr>
          <p:nvPr>
            <p:ph type="sldNum" sz="quarter" idx="12"/>
          </p:nvPr>
        </p:nvSpPr>
        <p:spPr/>
        <p:txBody>
          <a:bodyPr/>
          <a:lstStyle>
            <a:lvl1pPr>
              <a:defRPr/>
            </a:lvl1pPr>
          </a:lstStyle>
          <a:p>
            <a:pPr>
              <a:defRPr/>
            </a:pPr>
            <a:fld id="{55D144DA-DB70-4C4A-A3E4-0CC5B3217585}" type="slidenum">
              <a:rPr lang="nl-NL"/>
              <a:pPr>
                <a:defRPr/>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9"/>
            <a:ext cx="1981200" cy="5851525"/>
          </a:xfrm>
        </p:spPr>
        <p:txBody>
          <a:bodyPr vert="eaVert" anchor="ctr"/>
          <a:lstStyle>
            <a:extLs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609600" y="274639"/>
            <a:ext cx="5867400" cy="5851525"/>
          </a:xfrm>
        </p:spPr>
        <p:txBody>
          <a:bodyPr vert="eaVert"/>
          <a:lstStyle>
            <a:extLs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13"/>
          <p:cNvSpPr>
            <a:spLocks noGrp="1"/>
          </p:cNvSpPr>
          <p:nvPr>
            <p:ph type="dt" sz="half" idx="10"/>
          </p:nvPr>
        </p:nvSpPr>
        <p:spPr/>
        <p:txBody>
          <a:bodyPr/>
          <a:lstStyle>
            <a:lvl1pPr>
              <a:defRPr/>
            </a:lvl1pPr>
          </a:lstStyle>
          <a:p>
            <a:pPr>
              <a:defRPr/>
            </a:pPr>
            <a:fld id="{7373BDEF-9B88-44BF-918A-669D71A8C742}" type="datetimeFigureOut">
              <a:rPr lang="nl-NL"/>
              <a:pPr>
                <a:defRPr/>
              </a:pPr>
              <a:t>28-10-2011</a:t>
            </a:fld>
            <a:endParaRPr lang="nl-NL"/>
          </a:p>
        </p:txBody>
      </p:sp>
      <p:sp>
        <p:nvSpPr>
          <p:cNvPr id="5" name="Tijdelijke aanduiding voor voettekst 2"/>
          <p:cNvSpPr>
            <a:spLocks noGrp="1"/>
          </p:cNvSpPr>
          <p:nvPr>
            <p:ph type="ftr" sz="quarter" idx="11"/>
          </p:nvPr>
        </p:nvSpPr>
        <p:spPr/>
        <p:txBody>
          <a:bodyPr/>
          <a:lstStyle>
            <a:lvl1pPr>
              <a:defRPr/>
            </a:lvl1pPr>
          </a:lstStyle>
          <a:p>
            <a:pPr>
              <a:defRPr/>
            </a:pPr>
            <a:endParaRPr lang="nl-NL"/>
          </a:p>
        </p:txBody>
      </p:sp>
      <p:sp>
        <p:nvSpPr>
          <p:cNvPr id="6" name="Tijdelijke aanduiding voor dianummer 22"/>
          <p:cNvSpPr>
            <a:spLocks noGrp="1"/>
          </p:cNvSpPr>
          <p:nvPr>
            <p:ph type="sldNum" sz="quarter" idx="12"/>
          </p:nvPr>
        </p:nvSpPr>
        <p:spPr/>
        <p:txBody>
          <a:bodyPr/>
          <a:lstStyle>
            <a:lvl1pPr>
              <a:defRPr/>
            </a:lvl1pPr>
          </a:lstStyle>
          <a:p>
            <a:pPr>
              <a:defRPr/>
            </a:pPr>
            <a:fld id="{D18E858F-A976-4C45-AC55-AA5ABDB656E6}" type="slidenum">
              <a:rPr lang="nl-NL"/>
              <a:pPr>
                <a:defRPr/>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2" name="Rechthoek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5" name="Rechthoek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16" name="Rechthoek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7" name="Rechthoek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2" name="Tijdelijke aanduiding voor titel 21"/>
          <p:cNvSpPr>
            <a:spLocks noGrp="1"/>
          </p:cNvSpPr>
          <p:nvPr>
            <p:ph type="title"/>
          </p:nvPr>
        </p:nvSpPr>
        <p:spPr>
          <a:xfrm>
            <a:off x="914400" y="512763"/>
            <a:ext cx="7772400" cy="914400"/>
          </a:xfrm>
          <a:prstGeom prst="rect">
            <a:avLst/>
          </a:prstGeom>
        </p:spPr>
        <p:txBody>
          <a:bodyPr vert="horz" anchor="t">
            <a:noAutofit/>
          </a:bodyPr>
          <a:lstStyle>
            <a:extLst/>
          </a:lstStyle>
          <a:p>
            <a:r>
              <a:rPr lang="nl-NL" smtClean="0"/>
              <a:t>Klik om de stijl te bewerken</a:t>
            </a:r>
            <a:endParaRPr lang="en-US"/>
          </a:p>
        </p:txBody>
      </p:sp>
      <p:sp>
        <p:nvSpPr>
          <p:cNvPr id="1036" name="Tijdelijke aanduiding voor tekst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14" name="Tijdelijke aanduiding voor datum 13"/>
          <p:cNvSpPr>
            <a:spLocks noGrp="1"/>
          </p:cNvSpPr>
          <p:nvPr>
            <p:ph type="dt" sz="half" idx="2"/>
          </p:nvPr>
        </p:nvSpPr>
        <p:spPr>
          <a:xfrm>
            <a:off x="6477000" y="6416675"/>
            <a:ext cx="2133600" cy="365125"/>
          </a:xfrm>
          <a:prstGeom prst="rect">
            <a:avLst/>
          </a:prstGeom>
        </p:spPr>
        <p:txBody>
          <a:bodyPr vert="horz" anchor="b"/>
          <a:lstStyle>
            <a:lvl1pPr algn="l" eaLnBrk="1" fontAlgn="auto" latinLnBrk="0" hangingPunct="1">
              <a:spcBef>
                <a:spcPts val="0"/>
              </a:spcBef>
              <a:spcAft>
                <a:spcPts val="0"/>
              </a:spcAft>
              <a:defRPr kumimoji="0" sz="1100">
                <a:solidFill>
                  <a:schemeClr val="tx2"/>
                </a:solidFill>
                <a:latin typeface="+mn-lt"/>
                <a:cs typeface="+mn-cs"/>
              </a:defRPr>
            </a:lvl1pPr>
            <a:extLst/>
          </a:lstStyle>
          <a:p>
            <a:pPr>
              <a:defRPr/>
            </a:pPr>
            <a:fld id="{E3E5CFFB-41C8-482A-9D33-40F5DF8363E1}" type="datetimeFigureOut">
              <a:rPr lang="nl-NL"/>
              <a:pPr>
                <a:defRPr/>
              </a:pPr>
              <a:t>28-10-2011</a:t>
            </a:fld>
            <a:endParaRPr lang="nl-NL"/>
          </a:p>
        </p:txBody>
      </p:sp>
      <p:sp>
        <p:nvSpPr>
          <p:cNvPr id="3" name="Tijdelijke aanduiding voor voettekst 2"/>
          <p:cNvSpPr>
            <a:spLocks noGrp="1"/>
          </p:cNvSpPr>
          <p:nvPr>
            <p:ph type="ftr" sz="quarter" idx="3"/>
          </p:nvPr>
        </p:nvSpPr>
        <p:spPr>
          <a:xfrm>
            <a:off x="914400" y="6416675"/>
            <a:ext cx="5562600" cy="365125"/>
          </a:xfrm>
          <a:prstGeom prst="rect">
            <a:avLst/>
          </a:prstGeom>
        </p:spPr>
        <p:txBody>
          <a:bodyPr vert="horz" anchor="b"/>
          <a:lstStyle>
            <a:lvl1pPr algn="r" eaLnBrk="1" fontAlgn="auto" latinLnBrk="0" hangingPunct="1">
              <a:spcBef>
                <a:spcPts val="0"/>
              </a:spcBef>
              <a:spcAft>
                <a:spcPts val="0"/>
              </a:spcAft>
              <a:defRPr kumimoji="0" sz="1100">
                <a:solidFill>
                  <a:schemeClr val="tx2"/>
                </a:solidFill>
                <a:latin typeface="+mn-lt"/>
                <a:cs typeface="+mn-cs"/>
              </a:defRPr>
            </a:lvl1pPr>
            <a:extLst/>
          </a:lstStyle>
          <a:p>
            <a:pPr>
              <a:defRPr/>
            </a:pPr>
            <a:endParaRPr lang="nl-NL"/>
          </a:p>
        </p:txBody>
      </p:sp>
      <p:sp>
        <p:nvSpPr>
          <p:cNvPr id="23" name="Tijdelijke aanduiding voor dianummer 22"/>
          <p:cNvSpPr>
            <a:spLocks noGrp="1"/>
          </p:cNvSpPr>
          <p:nvPr>
            <p:ph type="sldNum" sz="quarter" idx="4"/>
          </p:nvPr>
        </p:nvSpPr>
        <p:spPr>
          <a:xfrm>
            <a:off x="8610600" y="6416675"/>
            <a:ext cx="457200" cy="365125"/>
          </a:xfrm>
          <a:prstGeom prst="rect">
            <a:avLst/>
          </a:prstGeom>
        </p:spPr>
        <p:txBody>
          <a:bodyPr vert="horz" anchor="b"/>
          <a:lstStyle>
            <a:lvl1pPr algn="l" eaLnBrk="1" fontAlgn="auto" latinLnBrk="0" hangingPunct="1">
              <a:spcBef>
                <a:spcPts val="0"/>
              </a:spcBef>
              <a:spcAft>
                <a:spcPts val="0"/>
              </a:spcAft>
              <a:defRPr kumimoji="0" sz="1200">
                <a:solidFill>
                  <a:schemeClr val="tx2"/>
                </a:solidFill>
                <a:latin typeface="+mn-lt"/>
                <a:cs typeface="+mn-cs"/>
              </a:defRPr>
            </a:lvl1pPr>
            <a:extLst/>
          </a:lstStyle>
          <a:p>
            <a:pPr>
              <a:defRPr/>
            </a:pPr>
            <a:fld id="{8852EEA2-76BA-4CE5-9604-CAE3B1EA5B68}" type="slidenum">
              <a:rPr lang="nl-NL"/>
              <a:pPr>
                <a:defRPr/>
              </a:pPr>
              <a:t>‹#›</a:t>
            </a:fld>
            <a:endParaRPr lang="nl-NL"/>
          </a:p>
        </p:txBody>
      </p:sp>
    </p:spTree>
  </p:cSld>
  <p:clrMap bg1="dk1" tx1="lt1" bg2="dk2" tx2="lt2" accent1="accent1" accent2="accent2" accent3="accent3" accent4="accent4" accent5="accent5" accent6="accent6" hlink="hlink" folHlink="folHlink"/>
  <p:sldLayoutIdLst>
    <p:sldLayoutId id="2147483672" r:id="rId1"/>
    <p:sldLayoutId id="2147483671" r:id="rId2"/>
    <p:sldLayoutId id="2147483673" r:id="rId3"/>
    <p:sldLayoutId id="2147483674" r:id="rId4"/>
    <p:sldLayoutId id="2147483675" r:id="rId5"/>
    <p:sldLayoutId id="2147483670" r:id="rId6"/>
    <p:sldLayoutId id="2147483676" r:id="rId7"/>
    <p:sldLayoutId id="2147483669" r:id="rId8"/>
    <p:sldLayoutId id="2147483677" r:id="rId9"/>
    <p:sldLayoutId id="2147483668" r:id="rId10"/>
    <p:sldLayoutId id="2147483667" r:id="rId11"/>
  </p:sldLayoutIdLst>
  <p:txStyles>
    <p:titleStyle>
      <a:lvl1pPr algn="l" rtl="0" eaLnBrk="0" fontAlgn="base" hangingPunct="0">
        <a:spcBef>
          <a:spcPct val="0"/>
        </a:spcBef>
        <a:spcAft>
          <a:spcPct val="0"/>
        </a:spcAft>
        <a:defRPr sz="4000" kern="1200" spc="-100">
          <a:solidFill>
            <a:srgbClr val="C1EEFF"/>
          </a:solidFill>
          <a:latin typeface="+mj-lt"/>
          <a:ea typeface="+mj-ea"/>
          <a:cs typeface="+mj-cs"/>
        </a:defRPr>
      </a:lvl1pPr>
      <a:lvl2pPr algn="l" rtl="0" eaLnBrk="0" fontAlgn="base" hangingPunct="0">
        <a:spcBef>
          <a:spcPct val="0"/>
        </a:spcBef>
        <a:spcAft>
          <a:spcPct val="0"/>
        </a:spcAft>
        <a:defRPr sz="4000">
          <a:solidFill>
            <a:srgbClr val="C1EEFF"/>
          </a:solidFill>
          <a:latin typeface="Consolas" pitchFamily="49" charset="0"/>
        </a:defRPr>
      </a:lvl2pPr>
      <a:lvl3pPr algn="l" rtl="0" eaLnBrk="0" fontAlgn="base" hangingPunct="0">
        <a:spcBef>
          <a:spcPct val="0"/>
        </a:spcBef>
        <a:spcAft>
          <a:spcPct val="0"/>
        </a:spcAft>
        <a:defRPr sz="4000">
          <a:solidFill>
            <a:srgbClr val="C1EEFF"/>
          </a:solidFill>
          <a:latin typeface="Consolas" pitchFamily="49" charset="0"/>
        </a:defRPr>
      </a:lvl3pPr>
      <a:lvl4pPr algn="l" rtl="0" eaLnBrk="0" fontAlgn="base" hangingPunct="0">
        <a:spcBef>
          <a:spcPct val="0"/>
        </a:spcBef>
        <a:spcAft>
          <a:spcPct val="0"/>
        </a:spcAft>
        <a:defRPr sz="4000">
          <a:solidFill>
            <a:srgbClr val="C1EEFF"/>
          </a:solidFill>
          <a:latin typeface="Consolas" pitchFamily="49" charset="0"/>
        </a:defRPr>
      </a:lvl4pPr>
      <a:lvl5pPr algn="l" rtl="0" eaLnBrk="0" fontAlgn="base" hangingPunct="0">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news.bbc.co.uk/2/hi/health/8679192.st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429684" cy="1285884"/>
          </a:xfrm>
        </p:spPr>
        <p:txBody>
          <a:bodyPr/>
          <a:lstStyle/>
          <a:p>
            <a:r>
              <a:rPr lang="en-GB" dirty="0" smtClean="0">
                <a:solidFill>
                  <a:schemeClr val="tx1"/>
                </a:solidFill>
              </a:rPr>
              <a:t>Introducing:</a:t>
            </a:r>
            <a:r>
              <a:rPr lang="en-GB" dirty="0" smtClean="0">
                <a:solidFill>
                  <a:srgbClr val="C00000"/>
                </a:solidFill>
              </a:rPr>
              <a:t> </a:t>
            </a:r>
            <a:br>
              <a:rPr lang="en-GB" dirty="0" smtClean="0">
                <a:solidFill>
                  <a:srgbClr val="C00000"/>
                </a:solidFill>
              </a:rPr>
            </a:br>
            <a:r>
              <a:rPr lang="en-GB" b="1" dirty="0" smtClean="0">
                <a:solidFill>
                  <a:srgbClr val="FF0000"/>
                </a:solidFill>
              </a:rPr>
              <a:t>The Friendly Kitchens Alliance</a:t>
            </a:r>
            <a:endParaRPr lang="en-US" b="1" dirty="0">
              <a:solidFill>
                <a:srgbClr val="FF0000"/>
              </a:solidFill>
            </a:endParaRPr>
          </a:p>
        </p:txBody>
      </p:sp>
      <p:pic>
        <p:nvPicPr>
          <p:cNvPr id="4" name="Content Placeholder 3" descr="10, Mooie Maaltijd, Ter Reede, Kok serveert (2).jpg"/>
          <p:cNvPicPr>
            <a:picLocks noGrp="1" noChangeAspect="1"/>
          </p:cNvPicPr>
          <p:nvPr>
            <p:ph idx="1"/>
          </p:nvPr>
        </p:nvPicPr>
        <p:blipFill>
          <a:blip r:embed="rId3"/>
          <a:stretch>
            <a:fillRect/>
          </a:stretch>
        </p:blipFill>
        <p:spPr>
          <a:xfrm>
            <a:off x="1544653" y="2000250"/>
            <a:ext cx="6511893" cy="4356100"/>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Set up to...</a:t>
            </a:r>
            <a:endParaRPr lang="en-US" dirty="0">
              <a:solidFill>
                <a:srgbClr val="FF0000"/>
              </a:solidFill>
            </a:endParaRPr>
          </a:p>
        </p:txBody>
      </p:sp>
      <p:sp>
        <p:nvSpPr>
          <p:cNvPr id="3" name="Content Placeholder 2"/>
          <p:cNvSpPr>
            <a:spLocks noGrp="1"/>
          </p:cNvSpPr>
          <p:nvPr>
            <p:ph idx="1"/>
          </p:nvPr>
        </p:nvSpPr>
        <p:spPr/>
        <p:txBody>
          <a:bodyPr/>
          <a:lstStyle/>
          <a:p>
            <a:pPr>
              <a:buNone/>
            </a:pPr>
            <a:r>
              <a:rPr lang="en-GB" sz="4000" dirty="0" smtClean="0"/>
              <a:t>	Promote the use of </a:t>
            </a:r>
            <a:r>
              <a:rPr lang="en-GB" sz="4000" dirty="0" smtClean="0">
                <a:solidFill>
                  <a:srgbClr val="92D050"/>
                </a:solidFill>
              </a:rPr>
              <a:t>‘ friendly food’ </a:t>
            </a:r>
            <a:r>
              <a:rPr lang="en-GB" sz="4000" dirty="0" smtClean="0"/>
              <a:t>in:</a:t>
            </a:r>
          </a:p>
          <a:p>
            <a:pPr>
              <a:buNone/>
            </a:pPr>
            <a:endParaRPr lang="en-GB" sz="4000" dirty="0" smtClean="0"/>
          </a:p>
          <a:p>
            <a:r>
              <a:rPr lang="en-GB" sz="4000" dirty="0" smtClean="0">
                <a:solidFill>
                  <a:srgbClr val="92D050"/>
                </a:solidFill>
              </a:rPr>
              <a:t>Restaurants</a:t>
            </a:r>
          </a:p>
          <a:p>
            <a:endParaRPr lang="en-GB" sz="4000" dirty="0" smtClean="0"/>
          </a:p>
          <a:p>
            <a:r>
              <a:rPr lang="en-GB" sz="4000" dirty="0" smtClean="0">
                <a:solidFill>
                  <a:srgbClr val="92D050"/>
                </a:solidFill>
              </a:rPr>
              <a:t>Institutional Kitchens</a:t>
            </a:r>
          </a:p>
          <a:p>
            <a:endParaRPr lang="en-GB"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Friendly food..??!</a:t>
            </a:r>
            <a:endParaRPr lang="en-US" dirty="0">
              <a:solidFill>
                <a:srgbClr val="FF0000"/>
              </a:solidFill>
            </a:endParaRPr>
          </a:p>
        </p:txBody>
      </p:sp>
      <p:sp>
        <p:nvSpPr>
          <p:cNvPr id="3" name="Content Placeholder 2"/>
          <p:cNvSpPr>
            <a:spLocks noGrp="1"/>
          </p:cNvSpPr>
          <p:nvPr>
            <p:ph idx="1"/>
          </p:nvPr>
        </p:nvSpPr>
        <p:spPr/>
        <p:txBody>
          <a:bodyPr/>
          <a:lstStyle/>
          <a:p>
            <a:pPr>
              <a:buNone/>
            </a:pPr>
            <a:endParaRPr lang="en-GB" dirty="0" smtClean="0"/>
          </a:p>
          <a:p>
            <a:r>
              <a:rPr lang="en-GB" dirty="0" smtClean="0">
                <a:solidFill>
                  <a:srgbClr val="92D050"/>
                </a:solidFill>
              </a:rPr>
              <a:t>Animal friendly </a:t>
            </a:r>
            <a:r>
              <a:rPr lang="en-GB" dirty="0" smtClean="0"/>
              <a:t>produced</a:t>
            </a:r>
          </a:p>
          <a:p>
            <a:endParaRPr lang="en-GB" dirty="0" smtClean="0"/>
          </a:p>
          <a:p>
            <a:r>
              <a:rPr lang="en-GB" dirty="0" smtClean="0">
                <a:solidFill>
                  <a:srgbClr val="92D050"/>
                </a:solidFill>
              </a:rPr>
              <a:t>Friendly</a:t>
            </a:r>
            <a:r>
              <a:rPr lang="en-GB" dirty="0" smtClean="0"/>
              <a:t> for the </a:t>
            </a:r>
            <a:r>
              <a:rPr lang="en-GB" dirty="0" smtClean="0">
                <a:solidFill>
                  <a:srgbClr val="92D050"/>
                </a:solidFill>
              </a:rPr>
              <a:t>environment</a:t>
            </a:r>
          </a:p>
          <a:p>
            <a:endParaRPr lang="en-GB" dirty="0" smtClean="0"/>
          </a:p>
          <a:p>
            <a:pPr>
              <a:buNone/>
            </a:pPr>
            <a:r>
              <a:rPr lang="en-GB" dirty="0" smtClean="0"/>
              <a:t>And so...</a:t>
            </a:r>
          </a:p>
          <a:p>
            <a:pPr>
              <a:buNone/>
            </a:pPr>
            <a:endParaRPr lang="en-GB" dirty="0" smtClean="0"/>
          </a:p>
          <a:p>
            <a:r>
              <a:rPr lang="en-GB" b="1" dirty="0" smtClean="0">
                <a:solidFill>
                  <a:srgbClr val="92D050"/>
                </a:solidFill>
              </a:rPr>
              <a:t>Friendly for us!</a:t>
            </a:r>
            <a:endParaRPr lang="en-US" b="1" dirty="0">
              <a:solidFill>
                <a:srgbClr val="92D05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1">
                    <a:lumMod val="75000"/>
                  </a:schemeClr>
                </a:solidFill>
              </a:rPr>
              <a:t>2008:the birth of a new campaign!</a:t>
            </a:r>
            <a:endParaRPr lang="en-US" dirty="0"/>
          </a:p>
        </p:txBody>
      </p:sp>
      <p:sp>
        <p:nvSpPr>
          <p:cNvPr id="3" name="Content Placeholder 2"/>
          <p:cNvSpPr>
            <a:spLocks noGrp="1"/>
          </p:cNvSpPr>
          <p:nvPr>
            <p:ph idx="1"/>
          </p:nvPr>
        </p:nvSpPr>
        <p:spPr/>
        <p:txBody>
          <a:bodyPr/>
          <a:lstStyle/>
          <a:p>
            <a:endParaRPr lang="en-GB" sz="1200" dirty="0" smtClean="0"/>
          </a:p>
          <a:p>
            <a:pPr algn="ctr">
              <a:buNone/>
            </a:pPr>
            <a:r>
              <a:rPr lang="en-GB" sz="4000" b="1" dirty="0" smtClean="0">
                <a:solidFill>
                  <a:srgbClr val="FF0000"/>
                </a:solidFill>
              </a:rPr>
              <a:t>Delicious Dishes</a:t>
            </a:r>
          </a:p>
          <a:p>
            <a:pPr>
              <a:buNone/>
            </a:pPr>
            <a:r>
              <a:rPr lang="en-GB" sz="4000" dirty="0" smtClean="0"/>
              <a:t>	</a:t>
            </a:r>
            <a:endParaRPr lang="nl-NL" sz="4000" dirty="0" smtClean="0"/>
          </a:p>
          <a:p>
            <a:pPr>
              <a:buNone/>
            </a:pPr>
            <a:r>
              <a:rPr lang="nl-NL" sz="4000" dirty="0" smtClean="0">
                <a:solidFill>
                  <a:srgbClr val="92D050"/>
                </a:solidFill>
              </a:rPr>
              <a:t>	</a:t>
            </a:r>
            <a:r>
              <a:rPr lang="nl-NL" sz="4400" dirty="0" smtClean="0">
                <a:solidFill>
                  <a:srgbClr val="92D050"/>
                </a:solidFill>
              </a:rPr>
              <a:t>Promoting </a:t>
            </a:r>
            <a:r>
              <a:rPr lang="nl-NL" sz="4400" dirty="0" err="1" smtClean="0">
                <a:solidFill>
                  <a:srgbClr val="92D050"/>
                </a:solidFill>
              </a:rPr>
              <a:t>better</a:t>
            </a:r>
            <a:r>
              <a:rPr lang="nl-NL" sz="4400" dirty="0" smtClean="0">
                <a:solidFill>
                  <a:srgbClr val="92D050"/>
                </a:solidFill>
              </a:rPr>
              <a:t> – </a:t>
            </a:r>
            <a:r>
              <a:rPr lang="nl-NL" sz="4400" dirty="0" err="1" smtClean="0">
                <a:solidFill>
                  <a:srgbClr val="92D050"/>
                </a:solidFill>
              </a:rPr>
              <a:t>regional</a:t>
            </a:r>
            <a:r>
              <a:rPr lang="nl-NL" sz="4400" dirty="0" smtClean="0">
                <a:solidFill>
                  <a:srgbClr val="92D050"/>
                </a:solidFill>
              </a:rPr>
              <a:t>, </a:t>
            </a:r>
            <a:r>
              <a:rPr lang="nl-NL" sz="4400" dirty="0" err="1" smtClean="0">
                <a:solidFill>
                  <a:srgbClr val="92D050"/>
                </a:solidFill>
              </a:rPr>
              <a:t>organic</a:t>
            </a:r>
            <a:r>
              <a:rPr lang="nl-NL" sz="4400" dirty="0" smtClean="0">
                <a:solidFill>
                  <a:srgbClr val="92D050"/>
                </a:solidFill>
              </a:rPr>
              <a:t>, </a:t>
            </a:r>
            <a:r>
              <a:rPr lang="nl-NL" sz="4400" dirty="0" err="1" smtClean="0">
                <a:solidFill>
                  <a:srgbClr val="92D050"/>
                </a:solidFill>
              </a:rPr>
              <a:t>fresh</a:t>
            </a:r>
            <a:r>
              <a:rPr lang="nl-NL" sz="4400" dirty="0" smtClean="0">
                <a:solidFill>
                  <a:srgbClr val="92D050"/>
                </a:solidFill>
              </a:rPr>
              <a:t> and ‘ </a:t>
            </a:r>
            <a:r>
              <a:rPr lang="nl-NL" sz="4400" dirty="0" err="1" smtClean="0">
                <a:solidFill>
                  <a:srgbClr val="92D050"/>
                </a:solidFill>
              </a:rPr>
              <a:t>friendly</a:t>
            </a:r>
            <a:r>
              <a:rPr lang="nl-NL" sz="4400" dirty="0" smtClean="0">
                <a:solidFill>
                  <a:srgbClr val="92D050"/>
                </a:solidFill>
              </a:rPr>
              <a:t>’(!) - </a:t>
            </a:r>
            <a:r>
              <a:rPr lang="nl-NL" sz="4400" dirty="0" err="1" smtClean="0">
                <a:solidFill>
                  <a:srgbClr val="92D050"/>
                </a:solidFill>
              </a:rPr>
              <a:t>food</a:t>
            </a:r>
            <a:r>
              <a:rPr lang="nl-NL" sz="4400" dirty="0" smtClean="0">
                <a:solidFill>
                  <a:srgbClr val="92D050"/>
                </a:solidFill>
              </a:rPr>
              <a:t> in </a:t>
            </a:r>
            <a:r>
              <a:rPr lang="nl-NL" sz="4400" dirty="0" err="1" smtClean="0">
                <a:solidFill>
                  <a:srgbClr val="92D050"/>
                </a:solidFill>
              </a:rPr>
              <a:t>institutional</a:t>
            </a:r>
            <a:r>
              <a:rPr lang="nl-NL" sz="4400" dirty="0" smtClean="0">
                <a:solidFill>
                  <a:srgbClr val="92D050"/>
                </a:solidFill>
              </a:rPr>
              <a:t> </a:t>
            </a:r>
            <a:r>
              <a:rPr lang="nl-NL" sz="4400" dirty="0" err="1" smtClean="0">
                <a:solidFill>
                  <a:srgbClr val="92D050"/>
                </a:solidFill>
              </a:rPr>
              <a:t>kitchens</a:t>
            </a:r>
            <a:r>
              <a:rPr lang="nl-NL" sz="4400" dirty="0" smtClean="0">
                <a:solidFill>
                  <a:srgbClr val="92D050"/>
                </a:solidFill>
              </a:rPr>
              <a:t> </a:t>
            </a:r>
            <a:endParaRPr lang="en-US" sz="4400" dirty="0">
              <a:solidFill>
                <a:srgbClr val="92D05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accent1">
                    <a:lumMod val="75000"/>
                  </a:schemeClr>
                </a:solidFill>
              </a:rPr>
              <a:t>How it all started...</a:t>
            </a:r>
            <a:endParaRPr lang="en-US" dirty="0"/>
          </a:p>
        </p:txBody>
      </p:sp>
      <p:sp>
        <p:nvSpPr>
          <p:cNvPr id="3" name="Content Placeholder 2"/>
          <p:cNvSpPr>
            <a:spLocks noGrp="1"/>
          </p:cNvSpPr>
          <p:nvPr>
            <p:ph idx="1"/>
          </p:nvPr>
        </p:nvSpPr>
        <p:spPr>
          <a:xfrm>
            <a:off x="914400" y="1500174"/>
            <a:ext cx="7772400" cy="4856176"/>
          </a:xfrm>
        </p:spPr>
        <p:txBody>
          <a:bodyPr/>
          <a:lstStyle/>
          <a:p>
            <a:r>
              <a:rPr lang="en-GB" dirty="0" smtClean="0"/>
              <a:t>2007: The Netherlands celebrated their first  </a:t>
            </a:r>
          </a:p>
          <a:p>
            <a:pPr algn="ctr">
              <a:buNone/>
            </a:pPr>
            <a:r>
              <a:rPr lang="en-GB" sz="3200" dirty="0" smtClean="0"/>
              <a:t> </a:t>
            </a:r>
            <a:r>
              <a:rPr lang="en-GB" sz="4400" dirty="0" smtClean="0">
                <a:solidFill>
                  <a:srgbClr val="FD500B"/>
                </a:solidFill>
              </a:rPr>
              <a:t>‘ National Week of Taste’</a:t>
            </a:r>
          </a:p>
          <a:p>
            <a:pPr algn="ctr">
              <a:buNone/>
            </a:pPr>
            <a:endParaRPr lang="en-GB" sz="3200" dirty="0" smtClean="0"/>
          </a:p>
          <a:p>
            <a:pPr algn="ctr">
              <a:buNone/>
            </a:pPr>
            <a:endParaRPr lang="en-GB" sz="3200" dirty="0" smtClean="0"/>
          </a:p>
          <a:p>
            <a:pPr algn="ctr">
              <a:buNone/>
            </a:pPr>
            <a:r>
              <a:rPr lang="en-GB" sz="3200" dirty="0" smtClean="0"/>
              <a:t>     </a:t>
            </a:r>
          </a:p>
          <a:p>
            <a:pPr algn="ctr">
              <a:buNone/>
            </a:pPr>
            <a:endParaRPr lang="en-GB" sz="3200" dirty="0" smtClean="0"/>
          </a:p>
          <a:p>
            <a:pPr algn="ctr">
              <a:buNone/>
            </a:pPr>
            <a:r>
              <a:rPr lang="en-GB" sz="4000" dirty="0" smtClean="0"/>
              <a:t>An ‘ode’ to ‘ friendly food’ from Dutch </a:t>
            </a:r>
            <a:r>
              <a:rPr lang="en-GB" sz="4000" dirty="0" err="1" smtClean="0"/>
              <a:t>origine</a:t>
            </a:r>
            <a:r>
              <a:rPr lang="en-GB" sz="4000" dirty="0" smtClean="0"/>
              <a:t>.</a:t>
            </a:r>
            <a:endParaRPr lang="en-US" sz="3200" dirty="0"/>
          </a:p>
        </p:txBody>
      </p:sp>
      <p:pic>
        <p:nvPicPr>
          <p:cNvPr id="4" name="Picture 3" descr="WT_Logo_WvdS_RGB_2011.jpg"/>
          <p:cNvPicPr>
            <a:picLocks noChangeAspect="1"/>
          </p:cNvPicPr>
          <p:nvPr/>
        </p:nvPicPr>
        <p:blipFill>
          <a:blip r:embed="rId3" cstate="print"/>
          <a:stretch>
            <a:fillRect/>
          </a:stretch>
        </p:blipFill>
        <p:spPr>
          <a:xfrm>
            <a:off x="2928926" y="3214686"/>
            <a:ext cx="3857652" cy="157163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wrap="square" lIns="91440" tIns="45720" rIns="91440" bIns="45720" numCol="1" anchorCtr="0" compatLnSpc="1">
            <a:prstTxWarp prst="textNoShape">
              <a:avLst/>
            </a:prstTxWarp>
          </a:bodyPr>
          <a:lstStyle/>
          <a:p>
            <a:pPr>
              <a:defRPr/>
            </a:pPr>
            <a:r>
              <a:rPr lang="en-US" sz="3200" b="1" smtClean="0">
                <a:solidFill>
                  <a:srgbClr val="5FA326"/>
                </a:solidFill>
              </a:rPr>
              <a:t>Placemat De Mooie Maaltijd 2011</a:t>
            </a:r>
            <a:endParaRPr lang="nl-NL" sz="3200" b="1" smtClean="0">
              <a:solidFill>
                <a:srgbClr val="5FA326"/>
              </a:solidFill>
            </a:endParaRPr>
          </a:p>
        </p:txBody>
      </p:sp>
      <p:sp>
        <p:nvSpPr>
          <p:cNvPr id="24582" name="Tijdelijke aanduiding voor inhoud 2"/>
          <p:cNvSpPr>
            <a:spLocks noGrp="1"/>
          </p:cNvSpPr>
          <p:nvPr>
            <p:ph idx="1"/>
          </p:nvPr>
        </p:nvSpPr>
        <p:spPr>
          <a:xfrm>
            <a:off x="900113" y="1773238"/>
            <a:ext cx="7772400" cy="4572000"/>
          </a:xfrm>
        </p:spPr>
        <p:txBody>
          <a:bodyPr/>
          <a:lstStyle/>
          <a:p>
            <a:endParaRPr lang="nl-NL" smtClean="0"/>
          </a:p>
        </p:txBody>
      </p:sp>
      <p:graphicFrame>
        <p:nvGraphicFramePr>
          <p:cNvPr id="24580" name="Object 4"/>
          <p:cNvGraphicFramePr>
            <a:graphicFrameLocks noChangeAspect="1"/>
          </p:cNvGraphicFramePr>
          <p:nvPr/>
        </p:nvGraphicFramePr>
        <p:xfrm>
          <a:off x="827088" y="1185863"/>
          <a:ext cx="7994650" cy="5673725"/>
        </p:xfrm>
        <a:graphic>
          <a:graphicData uri="http://schemas.openxmlformats.org/presentationml/2006/ole">
            <p:oleObj spid="_x0000_s24580" name="Acrobat Document" r:id="rId4" imgW="15280200" imgH="10825560" progId="AcroExch.Document.7">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12762"/>
            <a:ext cx="7772400" cy="1344601"/>
          </a:xfrm>
        </p:spPr>
        <p:txBody>
          <a:bodyPr/>
          <a:lstStyle/>
          <a:p>
            <a:pPr eaLnBrk="1" fontAlgn="auto" hangingPunct="1">
              <a:spcAft>
                <a:spcPts val="0"/>
              </a:spcAft>
              <a:defRPr/>
            </a:pPr>
            <a:r>
              <a:rPr lang="nl-NL" sz="4400" dirty="0" err="1" smtClean="0">
                <a:solidFill>
                  <a:srgbClr val="FF0000"/>
                </a:solidFill>
              </a:rPr>
              <a:t>Key</a:t>
            </a:r>
            <a:r>
              <a:rPr lang="nl-NL" sz="4400" dirty="0" smtClean="0">
                <a:solidFill>
                  <a:srgbClr val="FF0000"/>
                </a:solidFill>
              </a:rPr>
              <a:t> </a:t>
            </a:r>
            <a:r>
              <a:rPr lang="nl-NL" sz="4400" dirty="0" err="1" smtClean="0">
                <a:solidFill>
                  <a:srgbClr val="FF0000"/>
                </a:solidFill>
              </a:rPr>
              <a:t>values</a:t>
            </a:r>
            <a:r>
              <a:rPr lang="nl-NL" sz="4400" dirty="0" smtClean="0">
                <a:solidFill>
                  <a:srgbClr val="FF0000"/>
                </a:solidFill>
              </a:rPr>
              <a:t> </a:t>
            </a:r>
            <a:br>
              <a:rPr lang="nl-NL" sz="4400" dirty="0" smtClean="0">
                <a:solidFill>
                  <a:srgbClr val="FF0000"/>
                </a:solidFill>
              </a:rPr>
            </a:br>
            <a:r>
              <a:rPr lang="nl-NL" sz="4400" dirty="0" smtClean="0">
                <a:solidFill>
                  <a:srgbClr val="FF0000"/>
                </a:solidFill>
              </a:rPr>
              <a:t>(</a:t>
            </a:r>
            <a:r>
              <a:rPr lang="nl-NL" sz="4400" dirty="0" err="1" smtClean="0">
                <a:solidFill>
                  <a:srgbClr val="FF0000"/>
                </a:solidFill>
              </a:rPr>
              <a:t>Good</a:t>
            </a:r>
            <a:r>
              <a:rPr lang="nl-NL" sz="4400" dirty="0" smtClean="0">
                <a:solidFill>
                  <a:srgbClr val="FF0000"/>
                </a:solidFill>
              </a:rPr>
              <a:t> Taste Manifest):</a:t>
            </a:r>
            <a:br>
              <a:rPr lang="nl-NL" sz="4400" dirty="0" smtClean="0">
                <a:solidFill>
                  <a:srgbClr val="FF0000"/>
                </a:solidFill>
              </a:rPr>
            </a:br>
            <a:endParaRPr lang="nl-NL" dirty="0">
              <a:solidFill>
                <a:srgbClr val="FF0000"/>
              </a:solidFill>
            </a:endParaRPr>
          </a:p>
        </p:txBody>
      </p:sp>
      <p:sp>
        <p:nvSpPr>
          <p:cNvPr id="14338" name="Ondertitel 2"/>
          <p:cNvSpPr>
            <a:spLocks noGrp="1"/>
          </p:cNvSpPr>
          <p:nvPr>
            <p:ph idx="1"/>
          </p:nvPr>
        </p:nvSpPr>
        <p:spPr>
          <a:xfrm>
            <a:off x="914400" y="2143116"/>
            <a:ext cx="7772400" cy="4213234"/>
          </a:xfrm>
        </p:spPr>
        <p:txBody>
          <a:bodyPr/>
          <a:lstStyle/>
          <a:p>
            <a:pPr eaLnBrk="1" hangingPunct="1">
              <a:spcBef>
                <a:spcPct val="0"/>
              </a:spcBef>
              <a:buNone/>
            </a:pPr>
            <a:endParaRPr lang="nl-NL" sz="1200" dirty="0" smtClean="0"/>
          </a:p>
          <a:p>
            <a:pPr eaLnBrk="1" hangingPunct="1">
              <a:spcBef>
                <a:spcPct val="0"/>
              </a:spcBef>
            </a:pPr>
            <a:r>
              <a:rPr lang="nl-NL" sz="4400" dirty="0" err="1" smtClean="0">
                <a:solidFill>
                  <a:srgbClr val="92D050"/>
                </a:solidFill>
              </a:rPr>
              <a:t>Regional</a:t>
            </a:r>
            <a:endParaRPr lang="nl-NL" sz="4400" dirty="0" smtClean="0">
              <a:solidFill>
                <a:srgbClr val="92D050"/>
              </a:solidFill>
            </a:endParaRPr>
          </a:p>
          <a:p>
            <a:pPr eaLnBrk="1" hangingPunct="1">
              <a:spcBef>
                <a:spcPct val="0"/>
              </a:spcBef>
            </a:pPr>
            <a:r>
              <a:rPr lang="nl-NL" sz="4400" dirty="0" err="1" smtClean="0">
                <a:solidFill>
                  <a:srgbClr val="92D050"/>
                </a:solidFill>
              </a:rPr>
              <a:t>Seasonal</a:t>
            </a:r>
            <a:endParaRPr lang="nl-NL" sz="4400" dirty="0" smtClean="0">
              <a:solidFill>
                <a:srgbClr val="92D050"/>
              </a:solidFill>
            </a:endParaRPr>
          </a:p>
          <a:p>
            <a:pPr eaLnBrk="1" hangingPunct="1">
              <a:spcBef>
                <a:spcPct val="0"/>
              </a:spcBef>
            </a:pPr>
            <a:r>
              <a:rPr lang="nl-NL" sz="4400" dirty="0" err="1" smtClean="0">
                <a:solidFill>
                  <a:srgbClr val="92D050"/>
                </a:solidFill>
              </a:rPr>
              <a:t>Artisanal</a:t>
            </a:r>
            <a:r>
              <a:rPr lang="nl-NL" sz="4400" dirty="0" smtClean="0">
                <a:solidFill>
                  <a:srgbClr val="92D050"/>
                </a:solidFill>
              </a:rPr>
              <a:t> </a:t>
            </a:r>
          </a:p>
          <a:p>
            <a:pPr eaLnBrk="1" hangingPunct="1">
              <a:spcBef>
                <a:spcPct val="0"/>
              </a:spcBef>
            </a:pPr>
            <a:r>
              <a:rPr lang="nl-NL" sz="4400" dirty="0" err="1" smtClean="0">
                <a:solidFill>
                  <a:srgbClr val="92D050"/>
                </a:solidFill>
              </a:rPr>
              <a:t>Sustainable</a:t>
            </a:r>
            <a:endParaRPr lang="nl-NL" sz="4400" dirty="0" smtClean="0">
              <a:solidFill>
                <a:srgbClr val="92D050"/>
              </a:solidFill>
            </a:endParaRPr>
          </a:p>
          <a:p>
            <a:pPr eaLnBrk="1" hangingPunct="1">
              <a:spcBef>
                <a:spcPct val="0"/>
              </a:spcBef>
            </a:pPr>
            <a:r>
              <a:rPr lang="nl-NL" sz="4400" dirty="0" err="1" smtClean="0">
                <a:solidFill>
                  <a:srgbClr val="92D050"/>
                </a:solidFill>
              </a:rPr>
              <a:t>Animal</a:t>
            </a:r>
            <a:r>
              <a:rPr lang="nl-NL" sz="4400" dirty="0" smtClean="0">
                <a:solidFill>
                  <a:srgbClr val="92D050"/>
                </a:solidFill>
              </a:rPr>
              <a:t> </a:t>
            </a:r>
            <a:r>
              <a:rPr lang="nl-NL" sz="4400" dirty="0" err="1" smtClean="0">
                <a:solidFill>
                  <a:srgbClr val="92D050"/>
                </a:solidFill>
              </a:rPr>
              <a:t>friendly</a:t>
            </a:r>
            <a:endParaRPr lang="nl-NL" sz="4400" dirty="0" smtClean="0">
              <a:solidFill>
                <a:srgbClr val="92D050"/>
              </a:solidFill>
            </a:endParaRPr>
          </a:p>
          <a:p>
            <a:pPr eaLnBrk="1" hangingPunct="1">
              <a:spcBef>
                <a:spcPct val="0"/>
              </a:spcBef>
            </a:pPr>
            <a:r>
              <a:rPr lang="nl-NL" sz="4400" dirty="0" smtClean="0">
                <a:solidFill>
                  <a:srgbClr val="92D050"/>
                </a:solidFill>
              </a:rPr>
              <a:t>Fair</a:t>
            </a:r>
          </a:p>
          <a:p>
            <a:pPr eaLnBrk="1" hangingPunct="1">
              <a:spcBef>
                <a:spcPct val="0"/>
              </a:spcBef>
            </a:pPr>
            <a:endParaRPr lang="nl-NL" sz="32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solidFill>
                  <a:srgbClr val="FF0000"/>
                </a:solidFill>
              </a:rPr>
              <a:t>Delicious</a:t>
            </a:r>
            <a:r>
              <a:rPr lang="nl-NL" dirty="0" smtClean="0">
                <a:solidFill>
                  <a:srgbClr val="FF0000"/>
                </a:solidFill>
              </a:rPr>
              <a:t> Dishes </a:t>
            </a:r>
            <a:r>
              <a:rPr lang="nl-NL" dirty="0" err="1" smtClean="0">
                <a:solidFill>
                  <a:srgbClr val="FF0000"/>
                </a:solidFill>
              </a:rPr>
              <a:t>aims</a:t>
            </a:r>
            <a:r>
              <a:rPr lang="nl-NL" dirty="0" smtClean="0">
                <a:solidFill>
                  <a:srgbClr val="FF0000"/>
                </a:solidFill>
              </a:rPr>
              <a:t> at:</a:t>
            </a:r>
            <a:r>
              <a:rPr lang="nl-NL" dirty="0" smtClean="0"/>
              <a:t/>
            </a:r>
            <a:br>
              <a:rPr lang="nl-NL" dirty="0" smtClean="0"/>
            </a:br>
            <a:endParaRPr lang="en-US" dirty="0"/>
          </a:p>
        </p:txBody>
      </p:sp>
      <p:sp>
        <p:nvSpPr>
          <p:cNvPr id="4" name="Content Placeholder 3"/>
          <p:cNvSpPr>
            <a:spLocks noGrp="1"/>
          </p:cNvSpPr>
          <p:nvPr>
            <p:ph idx="1"/>
          </p:nvPr>
        </p:nvSpPr>
        <p:spPr/>
        <p:txBody>
          <a:bodyPr/>
          <a:lstStyle/>
          <a:p>
            <a:r>
              <a:rPr lang="en-GB" sz="3600" dirty="0" smtClean="0">
                <a:solidFill>
                  <a:srgbClr val="92D050"/>
                </a:solidFill>
              </a:rPr>
              <a:t>Hospitals</a:t>
            </a:r>
          </a:p>
          <a:p>
            <a:r>
              <a:rPr lang="en-GB" sz="3600" dirty="0" smtClean="0">
                <a:solidFill>
                  <a:srgbClr val="92D050"/>
                </a:solidFill>
              </a:rPr>
              <a:t>Care and Nursing Homes</a:t>
            </a:r>
          </a:p>
          <a:p>
            <a:r>
              <a:rPr lang="en-GB" sz="3600" dirty="0" smtClean="0">
                <a:solidFill>
                  <a:srgbClr val="92D050"/>
                </a:solidFill>
              </a:rPr>
              <a:t>‘ Meals on wheels’</a:t>
            </a:r>
          </a:p>
          <a:p>
            <a:pPr>
              <a:buNone/>
            </a:pPr>
            <a:r>
              <a:rPr lang="en-GB" dirty="0" smtClean="0"/>
              <a:t>	</a:t>
            </a:r>
          </a:p>
          <a:p>
            <a:pPr>
              <a:buNone/>
            </a:pPr>
            <a:r>
              <a:rPr lang="en-GB" dirty="0" smtClean="0"/>
              <a:t>In short:</a:t>
            </a:r>
          </a:p>
          <a:p>
            <a:pPr>
              <a:buNone/>
            </a:pPr>
            <a:endParaRPr lang="en-GB" sz="1200" dirty="0" smtClean="0"/>
          </a:p>
          <a:p>
            <a:pPr>
              <a:buNone/>
            </a:pPr>
            <a:r>
              <a:rPr lang="en-GB" sz="2800" dirty="0" smtClean="0">
                <a:solidFill>
                  <a:srgbClr val="FF0000"/>
                </a:solidFill>
              </a:rPr>
              <a:t>	</a:t>
            </a:r>
            <a:r>
              <a:rPr lang="en-GB" sz="3200" b="1" dirty="0" smtClean="0">
                <a:solidFill>
                  <a:srgbClr val="FF0000"/>
                </a:solidFill>
              </a:rPr>
              <a:t>Better quality food </a:t>
            </a:r>
            <a:r>
              <a:rPr lang="en-GB" sz="3200" b="1" dirty="0" smtClean="0"/>
              <a:t>for </a:t>
            </a:r>
            <a:r>
              <a:rPr lang="en-GB" sz="3200" b="1" dirty="0" smtClean="0">
                <a:solidFill>
                  <a:srgbClr val="FF0000"/>
                </a:solidFill>
              </a:rPr>
              <a:t>elderly and sick people</a:t>
            </a:r>
            <a:r>
              <a:rPr lang="en-GB" sz="3200" b="1" dirty="0" smtClean="0"/>
              <a:t>, who are dependant on others to provide them with meals.</a:t>
            </a:r>
            <a:endParaRPr lang="en-US" b="1" dirty="0" smtClean="0"/>
          </a:p>
          <a:p>
            <a:pPr>
              <a:buNone/>
            </a:pPr>
            <a:endParaRPr lang="en-GB"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Why this campaign..?</a:t>
            </a:r>
            <a:endParaRPr lang="en-US" dirty="0">
              <a:solidFill>
                <a:srgbClr val="FF0000"/>
              </a:solidFill>
            </a:endParaRPr>
          </a:p>
        </p:txBody>
      </p:sp>
      <p:sp>
        <p:nvSpPr>
          <p:cNvPr id="3" name="Content Placeholder 2"/>
          <p:cNvSpPr>
            <a:spLocks noGrp="1"/>
          </p:cNvSpPr>
          <p:nvPr>
            <p:ph idx="1"/>
          </p:nvPr>
        </p:nvSpPr>
        <p:spPr/>
        <p:txBody>
          <a:bodyPr/>
          <a:lstStyle/>
          <a:p>
            <a:endParaRPr lang="en-GB" dirty="0" smtClean="0"/>
          </a:p>
          <a:p>
            <a:pPr>
              <a:buNone/>
            </a:pPr>
            <a:r>
              <a:rPr lang="en-GB" sz="3200" dirty="0" smtClean="0">
                <a:solidFill>
                  <a:srgbClr val="92D050"/>
                </a:solidFill>
              </a:rPr>
              <a:t>Food in hospitals and care homes  too often:</a:t>
            </a:r>
          </a:p>
          <a:p>
            <a:pPr>
              <a:buNone/>
            </a:pPr>
            <a:endParaRPr lang="en-GB" dirty="0" smtClean="0"/>
          </a:p>
          <a:p>
            <a:r>
              <a:rPr lang="en-GB" sz="4800" dirty="0" smtClean="0">
                <a:solidFill>
                  <a:srgbClr val="FF0000"/>
                </a:solidFill>
              </a:rPr>
              <a:t>Boring, bad or no taste at all</a:t>
            </a:r>
          </a:p>
          <a:p>
            <a:r>
              <a:rPr lang="en-GB" sz="4800" dirty="0" smtClean="0">
                <a:solidFill>
                  <a:srgbClr val="FF0000"/>
                </a:solidFill>
              </a:rPr>
              <a:t>Badly presented</a:t>
            </a:r>
          </a:p>
          <a:p>
            <a:r>
              <a:rPr lang="en-GB" sz="4800" dirty="0" smtClean="0">
                <a:solidFill>
                  <a:srgbClr val="FF0000"/>
                </a:solidFill>
              </a:rPr>
              <a:t>Served without... care!</a:t>
            </a:r>
          </a:p>
          <a:p>
            <a:endParaRPr lang="en-GB" dirty="0" smtClean="0"/>
          </a:p>
          <a:p>
            <a:endParaRPr lang="en-GB"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en-US" b="1" dirty="0" smtClean="0">
                <a:solidFill>
                  <a:srgbClr val="FF0000"/>
                </a:solidFill>
              </a:rPr>
              <a:t>Malnutrition</a:t>
            </a:r>
            <a:endParaRPr lang="nl-NL" b="1" dirty="0">
              <a:solidFill>
                <a:srgbClr val="FF0000"/>
              </a:solidFill>
            </a:endParaRPr>
          </a:p>
        </p:txBody>
      </p:sp>
      <p:sp>
        <p:nvSpPr>
          <p:cNvPr id="44034" name="Tijdelijke aanduiding voor inhoud 2"/>
          <p:cNvSpPr>
            <a:spLocks noGrp="1"/>
          </p:cNvSpPr>
          <p:nvPr>
            <p:ph idx="1"/>
          </p:nvPr>
        </p:nvSpPr>
        <p:spPr/>
        <p:txBody>
          <a:bodyPr/>
          <a:lstStyle/>
          <a:p>
            <a:endParaRPr lang="nl-NL" dirty="0" smtClean="0"/>
          </a:p>
          <a:p>
            <a:r>
              <a:rPr lang="nl-NL" sz="3600" dirty="0" smtClean="0">
                <a:solidFill>
                  <a:srgbClr val="FF0000"/>
                </a:solidFill>
              </a:rPr>
              <a:t>20 - 25% of </a:t>
            </a:r>
            <a:r>
              <a:rPr lang="nl-NL" sz="3600" dirty="0" err="1" smtClean="0">
                <a:solidFill>
                  <a:srgbClr val="FF0000"/>
                </a:solidFill>
              </a:rPr>
              <a:t>elderly</a:t>
            </a:r>
            <a:r>
              <a:rPr lang="nl-NL" sz="3600" dirty="0" smtClean="0">
                <a:solidFill>
                  <a:srgbClr val="FF0000"/>
                </a:solidFill>
              </a:rPr>
              <a:t> </a:t>
            </a:r>
            <a:r>
              <a:rPr lang="nl-NL" sz="3600" dirty="0" err="1" smtClean="0">
                <a:solidFill>
                  <a:srgbClr val="FF0000"/>
                </a:solidFill>
              </a:rPr>
              <a:t>people</a:t>
            </a:r>
            <a:r>
              <a:rPr lang="nl-NL" sz="3600" dirty="0" smtClean="0">
                <a:solidFill>
                  <a:srgbClr val="FF0000"/>
                </a:solidFill>
              </a:rPr>
              <a:t> in care homes and </a:t>
            </a:r>
            <a:r>
              <a:rPr lang="nl-NL" sz="3600" dirty="0" err="1" smtClean="0">
                <a:solidFill>
                  <a:srgbClr val="FF0000"/>
                </a:solidFill>
              </a:rPr>
              <a:t>nursing</a:t>
            </a:r>
            <a:r>
              <a:rPr lang="nl-NL" sz="3600" dirty="0" smtClean="0">
                <a:solidFill>
                  <a:srgbClr val="FF0000"/>
                </a:solidFill>
              </a:rPr>
              <a:t> homes</a:t>
            </a:r>
          </a:p>
          <a:p>
            <a:r>
              <a:rPr lang="nl-NL" sz="3600" dirty="0" smtClean="0">
                <a:solidFill>
                  <a:srgbClr val="FF0000"/>
                </a:solidFill>
              </a:rPr>
              <a:t>15 - 25 % of </a:t>
            </a:r>
            <a:r>
              <a:rPr lang="nl-NL" sz="3600" dirty="0" err="1" smtClean="0">
                <a:solidFill>
                  <a:srgbClr val="FF0000"/>
                </a:solidFill>
              </a:rPr>
              <a:t>elderly</a:t>
            </a:r>
            <a:r>
              <a:rPr lang="nl-NL" sz="3600" dirty="0" smtClean="0">
                <a:solidFill>
                  <a:srgbClr val="FF0000"/>
                </a:solidFill>
              </a:rPr>
              <a:t> </a:t>
            </a:r>
            <a:r>
              <a:rPr lang="nl-NL" sz="3600" dirty="0" err="1" smtClean="0">
                <a:solidFill>
                  <a:srgbClr val="FF0000"/>
                </a:solidFill>
              </a:rPr>
              <a:t>people</a:t>
            </a:r>
            <a:r>
              <a:rPr lang="nl-NL" sz="3600" dirty="0" smtClean="0">
                <a:solidFill>
                  <a:srgbClr val="FF0000"/>
                </a:solidFill>
              </a:rPr>
              <a:t> </a:t>
            </a:r>
            <a:r>
              <a:rPr lang="nl-NL" sz="3600" dirty="0" err="1" smtClean="0">
                <a:solidFill>
                  <a:srgbClr val="FF0000"/>
                </a:solidFill>
              </a:rPr>
              <a:t>receiving</a:t>
            </a:r>
            <a:r>
              <a:rPr lang="nl-NL" sz="3600" dirty="0" smtClean="0">
                <a:solidFill>
                  <a:srgbClr val="FF0000"/>
                </a:solidFill>
              </a:rPr>
              <a:t> care (and </a:t>
            </a:r>
            <a:r>
              <a:rPr lang="nl-NL" sz="3600" dirty="0" err="1" smtClean="0">
                <a:solidFill>
                  <a:srgbClr val="FF0000"/>
                </a:solidFill>
              </a:rPr>
              <a:t>meals</a:t>
            </a:r>
            <a:r>
              <a:rPr lang="nl-NL" sz="3600" dirty="0" smtClean="0">
                <a:solidFill>
                  <a:srgbClr val="FF0000"/>
                </a:solidFill>
              </a:rPr>
              <a:t>) at home</a:t>
            </a:r>
          </a:p>
          <a:p>
            <a:r>
              <a:rPr lang="nl-NL" sz="3600" dirty="0" smtClean="0">
                <a:solidFill>
                  <a:srgbClr val="FF0000"/>
                </a:solidFill>
              </a:rPr>
              <a:t>25 - 40% of </a:t>
            </a:r>
            <a:r>
              <a:rPr lang="nl-NL" sz="3600" dirty="0" err="1" smtClean="0">
                <a:solidFill>
                  <a:srgbClr val="FF0000"/>
                </a:solidFill>
              </a:rPr>
              <a:t>elderly</a:t>
            </a:r>
            <a:r>
              <a:rPr lang="nl-NL" sz="3600" dirty="0" smtClean="0">
                <a:solidFill>
                  <a:srgbClr val="FF0000"/>
                </a:solidFill>
              </a:rPr>
              <a:t> </a:t>
            </a:r>
            <a:r>
              <a:rPr lang="nl-NL" sz="3600" dirty="0" err="1" smtClean="0">
                <a:solidFill>
                  <a:srgbClr val="FF0000"/>
                </a:solidFill>
              </a:rPr>
              <a:t>people</a:t>
            </a:r>
            <a:r>
              <a:rPr lang="nl-NL" sz="3600" dirty="0" smtClean="0">
                <a:solidFill>
                  <a:srgbClr val="FF0000"/>
                </a:solidFill>
              </a:rPr>
              <a:t> in </a:t>
            </a:r>
            <a:r>
              <a:rPr lang="nl-NL" sz="3600" dirty="0" err="1" smtClean="0">
                <a:solidFill>
                  <a:srgbClr val="FF0000"/>
                </a:solidFill>
              </a:rPr>
              <a:t>hospitals</a:t>
            </a:r>
            <a:endParaRPr lang="nl-NL" sz="3600" dirty="0" smtClean="0">
              <a:solidFill>
                <a:srgbClr val="FF0000"/>
              </a:solidFill>
            </a:endParaRPr>
          </a:p>
          <a:p>
            <a:endParaRPr lang="nl-NL"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12762"/>
            <a:ext cx="7772400" cy="1130287"/>
          </a:xfrm>
        </p:spPr>
        <p:txBody>
          <a:bodyPr/>
          <a:lstStyle/>
          <a:p>
            <a:pPr>
              <a:defRPr/>
            </a:pPr>
            <a:r>
              <a:rPr lang="en-GB" b="1" dirty="0" smtClean="0">
                <a:solidFill>
                  <a:schemeClr val="accent1">
                    <a:lumMod val="75000"/>
                  </a:schemeClr>
                </a:solidFill>
              </a:rPr>
              <a:t>The Netherlands are ageing fast...</a:t>
            </a:r>
            <a:endParaRPr lang="nl-NL" b="1" dirty="0">
              <a:solidFill>
                <a:schemeClr val="accent1">
                  <a:lumMod val="75000"/>
                </a:schemeClr>
              </a:solidFill>
            </a:endParaRPr>
          </a:p>
        </p:txBody>
      </p:sp>
      <p:sp>
        <p:nvSpPr>
          <p:cNvPr id="18434" name="Tijdelijke aanduiding voor inhoud 2"/>
          <p:cNvSpPr>
            <a:spLocks noGrp="1"/>
          </p:cNvSpPr>
          <p:nvPr>
            <p:ph idx="1"/>
          </p:nvPr>
        </p:nvSpPr>
        <p:spPr>
          <a:xfrm>
            <a:off x="1142976" y="1785926"/>
            <a:ext cx="7772400" cy="4429124"/>
          </a:xfrm>
        </p:spPr>
        <p:txBody>
          <a:bodyPr/>
          <a:lstStyle/>
          <a:p>
            <a:r>
              <a:rPr lang="nl-NL" sz="3600" dirty="0" smtClean="0"/>
              <a:t>2010: Over 2,6 </a:t>
            </a:r>
            <a:r>
              <a:rPr lang="nl-NL" sz="3600" dirty="0" err="1" smtClean="0"/>
              <a:t>milion</a:t>
            </a:r>
            <a:r>
              <a:rPr lang="nl-NL" sz="3600" dirty="0" smtClean="0"/>
              <a:t> over 65</a:t>
            </a:r>
          </a:p>
          <a:p>
            <a:pPr>
              <a:buFont typeface="Wingdings" pitchFamily="2" charset="2"/>
              <a:buNone/>
            </a:pPr>
            <a:r>
              <a:rPr lang="nl-NL" sz="3600" dirty="0" smtClean="0"/>
              <a:t>	 (15,6% of the </a:t>
            </a:r>
            <a:r>
              <a:rPr lang="nl-NL" sz="3600" dirty="0" err="1" smtClean="0"/>
              <a:t>total</a:t>
            </a:r>
            <a:r>
              <a:rPr lang="nl-NL" sz="3600" dirty="0" smtClean="0"/>
              <a:t> </a:t>
            </a:r>
            <a:r>
              <a:rPr lang="nl-NL" sz="3600" dirty="0" err="1" smtClean="0"/>
              <a:t>population</a:t>
            </a:r>
            <a:r>
              <a:rPr lang="nl-NL" sz="3600" dirty="0" smtClean="0"/>
              <a:t>)</a:t>
            </a:r>
          </a:p>
          <a:p>
            <a:pPr>
              <a:buFont typeface="Wingdings" pitchFamily="2" charset="2"/>
              <a:buNone/>
            </a:pPr>
            <a:endParaRPr lang="nl-NL" sz="1000" dirty="0" smtClean="0"/>
          </a:p>
          <a:p>
            <a:r>
              <a:rPr lang="nl-NL" sz="3600" dirty="0" smtClean="0"/>
              <a:t>2011 top </a:t>
            </a:r>
            <a:r>
              <a:rPr lang="nl-NL" sz="3600" dirty="0" err="1" smtClean="0"/>
              <a:t>year</a:t>
            </a:r>
            <a:r>
              <a:rPr lang="nl-NL" sz="3600" dirty="0" smtClean="0"/>
              <a:t> in the </a:t>
            </a:r>
            <a:r>
              <a:rPr lang="nl-NL" sz="3600" dirty="0" err="1" smtClean="0"/>
              <a:t>ageing</a:t>
            </a:r>
            <a:r>
              <a:rPr lang="nl-NL" sz="3600" dirty="0" smtClean="0"/>
              <a:t> proces: 120.000 </a:t>
            </a:r>
            <a:r>
              <a:rPr lang="nl-NL" sz="3600" dirty="0" err="1" smtClean="0"/>
              <a:t>new</a:t>
            </a:r>
            <a:r>
              <a:rPr lang="nl-NL" sz="3600" dirty="0" smtClean="0"/>
              <a:t> </a:t>
            </a:r>
            <a:r>
              <a:rPr lang="nl-NL" sz="3600" dirty="0" err="1" smtClean="0"/>
              <a:t>pensioners</a:t>
            </a:r>
            <a:r>
              <a:rPr lang="nl-NL" sz="3600" dirty="0" smtClean="0"/>
              <a:t>.</a:t>
            </a:r>
          </a:p>
          <a:p>
            <a:pPr>
              <a:buNone/>
            </a:pPr>
            <a:endParaRPr lang="nl-NL" sz="1000" dirty="0" smtClean="0"/>
          </a:p>
          <a:p>
            <a:r>
              <a:rPr lang="nl-NL" sz="3600" dirty="0" smtClean="0"/>
              <a:t>2040: 25,6% of the </a:t>
            </a:r>
            <a:r>
              <a:rPr lang="nl-NL" sz="3600" dirty="0" err="1" smtClean="0"/>
              <a:t>population</a:t>
            </a:r>
            <a:r>
              <a:rPr lang="nl-NL" sz="3600" dirty="0" smtClean="0"/>
              <a:t> is 65+: </a:t>
            </a:r>
            <a:endParaRPr lang="nl-NL" sz="2800" dirty="0" smtClean="0"/>
          </a:p>
          <a:p>
            <a:pPr>
              <a:buNone/>
            </a:pPr>
            <a:r>
              <a:rPr lang="nl-NL" sz="2800" dirty="0" smtClean="0"/>
              <a:t>	</a:t>
            </a:r>
            <a:r>
              <a:rPr lang="nl-NL" sz="4800" b="1" dirty="0" smtClean="0">
                <a:solidFill>
                  <a:srgbClr val="FF0000"/>
                </a:solidFill>
              </a:rPr>
              <a:t>4.6 </a:t>
            </a:r>
            <a:r>
              <a:rPr lang="nl-NL" sz="4800" b="1" dirty="0" err="1" smtClean="0">
                <a:solidFill>
                  <a:srgbClr val="FF0000"/>
                </a:solidFill>
              </a:rPr>
              <a:t>milion</a:t>
            </a:r>
            <a:r>
              <a:rPr lang="nl-NL" sz="4800" b="1" dirty="0" smtClean="0">
                <a:solidFill>
                  <a:srgbClr val="FF0000"/>
                </a:solidFill>
              </a:rPr>
              <a:t> </a:t>
            </a:r>
            <a:r>
              <a:rPr lang="nl-NL" sz="4800" b="1" dirty="0" err="1" smtClean="0">
                <a:solidFill>
                  <a:srgbClr val="FF0000"/>
                </a:solidFill>
              </a:rPr>
              <a:t>people</a:t>
            </a:r>
            <a:endParaRPr lang="nl-NL" sz="4800" b="1" dirty="0" smtClean="0">
              <a:solidFill>
                <a:srgbClr val="FF0000"/>
              </a:solidFill>
            </a:endParaRPr>
          </a:p>
          <a:p>
            <a:pPr>
              <a:buNone/>
            </a:pPr>
            <a:endParaRPr lang="nl-NL" sz="2800" dirty="0" smtClean="0"/>
          </a:p>
          <a:p>
            <a:endParaRPr lang="nl-NL"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FF0000"/>
                </a:solidFill>
              </a:rPr>
              <a:t>Delicious Dishes...</a:t>
            </a:r>
            <a:endParaRPr lang="en-US" dirty="0">
              <a:solidFill>
                <a:srgbClr val="FF0000"/>
              </a:solidFill>
            </a:endParaRPr>
          </a:p>
        </p:txBody>
      </p:sp>
      <p:sp>
        <p:nvSpPr>
          <p:cNvPr id="3" name="Content Placeholder 2"/>
          <p:cNvSpPr>
            <a:spLocks noGrp="1"/>
          </p:cNvSpPr>
          <p:nvPr>
            <p:ph idx="1"/>
          </p:nvPr>
        </p:nvSpPr>
        <p:spPr/>
        <p:txBody>
          <a:bodyPr/>
          <a:lstStyle/>
          <a:p>
            <a:pPr>
              <a:buNone/>
            </a:pPr>
            <a:endParaRPr lang="en-GB" dirty="0" smtClean="0"/>
          </a:p>
          <a:p>
            <a:pPr>
              <a:buNone/>
            </a:pPr>
            <a:r>
              <a:rPr lang="en-GB" sz="4800" dirty="0" smtClean="0"/>
              <a:t>	</a:t>
            </a:r>
            <a:r>
              <a:rPr lang="en-GB" sz="4800" dirty="0" smtClean="0">
                <a:solidFill>
                  <a:srgbClr val="92D050"/>
                </a:solidFill>
              </a:rPr>
              <a:t>Placing food back in the </a:t>
            </a:r>
            <a:r>
              <a:rPr lang="en-GB" sz="6600" b="1" dirty="0" smtClean="0">
                <a:solidFill>
                  <a:srgbClr val="FF0000"/>
                </a:solidFill>
              </a:rPr>
              <a:t>heart</a:t>
            </a:r>
            <a:r>
              <a:rPr lang="en-GB" sz="4800" dirty="0" smtClean="0">
                <a:solidFill>
                  <a:srgbClr val="FF0000"/>
                </a:solidFill>
              </a:rPr>
              <a:t> </a:t>
            </a:r>
            <a:r>
              <a:rPr lang="en-GB" sz="4800" dirty="0" smtClean="0">
                <a:solidFill>
                  <a:srgbClr val="92D050"/>
                </a:solidFill>
              </a:rPr>
              <a:t>of</a:t>
            </a:r>
            <a:r>
              <a:rPr lang="en-GB" sz="4800" dirty="0" smtClean="0"/>
              <a:t> </a:t>
            </a:r>
            <a:r>
              <a:rPr lang="en-GB" sz="6000" b="1" dirty="0" smtClean="0">
                <a:solidFill>
                  <a:srgbClr val="FF0000"/>
                </a:solidFill>
              </a:rPr>
              <a:t>good care!</a:t>
            </a:r>
            <a:endParaRPr lang="en-US" sz="6000" b="1"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en-GB" b="1" dirty="0" smtClean="0">
                <a:solidFill>
                  <a:schemeClr val="accent1">
                    <a:lumMod val="75000"/>
                  </a:schemeClr>
                </a:solidFill>
              </a:rPr>
              <a:t>Remedy / </a:t>
            </a:r>
            <a:r>
              <a:rPr lang="en-GB" b="1" dirty="0" err="1" smtClean="0">
                <a:solidFill>
                  <a:schemeClr val="accent1">
                    <a:lumMod val="75000"/>
                  </a:schemeClr>
                </a:solidFill>
              </a:rPr>
              <a:t>recipy</a:t>
            </a:r>
            <a:r>
              <a:rPr lang="en-GB" b="1" dirty="0" smtClean="0">
                <a:solidFill>
                  <a:schemeClr val="accent1">
                    <a:lumMod val="75000"/>
                  </a:schemeClr>
                </a:solidFill>
              </a:rPr>
              <a:t>:</a:t>
            </a:r>
            <a:endParaRPr lang="nl-NL" b="1" dirty="0">
              <a:solidFill>
                <a:schemeClr val="accent1">
                  <a:lumMod val="75000"/>
                </a:schemeClr>
              </a:solidFill>
            </a:endParaRPr>
          </a:p>
        </p:txBody>
      </p:sp>
      <p:sp>
        <p:nvSpPr>
          <p:cNvPr id="41986" name="Tijdelijke aanduiding voor inhoud 2"/>
          <p:cNvSpPr>
            <a:spLocks noGrp="1"/>
          </p:cNvSpPr>
          <p:nvPr>
            <p:ph idx="1"/>
          </p:nvPr>
        </p:nvSpPr>
        <p:spPr>
          <a:xfrm>
            <a:off x="900113" y="1773238"/>
            <a:ext cx="7772400" cy="4572000"/>
          </a:xfrm>
        </p:spPr>
        <p:txBody>
          <a:bodyPr/>
          <a:lstStyle/>
          <a:p>
            <a:endParaRPr lang="nl-NL" b="1" dirty="0" smtClean="0"/>
          </a:p>
          <a:p>
            <a:r>
              <a:rPr lang="nl-NL" sz="4000" b="1" dirty="0" err="1" smtClean="0">
                <a:solidFill>
                  <a:srgbClr val="FF0000"/>
                </a:solidFill>
              </a:rPr>
              <a:t>Malnutrition</a:t>
            </a:r>
            <a:endParaRPr lang="nl-NL" sz="4000" b="1" dirty="0" smtClean="0">
              <a:solidFill>
                <a:srgbClr val="FF0000"/>
              </a:solidFill>
            </a:endParaRPr>
          </a:p>
          <a:p>
            <a:r>
              <a:rPr lang="en-US" sz="4000" b="1" dirty="0" smtClean="0">
                <a:solidFill>
                  <a:srgbClr val="FF0000"/>
                </a:solidFill>
              </a:rPr>
              <a:t>Enjoyment around mealtime</a:t>
            </a:r>
          </a:p>
          <a:p>
            <a:r>
              <a:rPr lang="nl-NL" sz="4000" b="1" dirty="0" err="1" smtClean="0">
                <a:solidFill>
                  <a:srgbClr val="FF0000"/>
                </a:solidFill>
              </a:rPr>
              <a:t>Sustainable</a:t>
            </a:r>
            <a:r>
              <a:rPr lang="nl-NL" sz="4000" b="1" dirty="0" smtClean="0">
                <a:solidFill>
                  <a:srgbClr val="FF0000"/>
                </a:solidFill>
              </a:rPr>
              <a:t> </a:t>
            </a:r>
            <a:r>
              <a:rPr lang="nl-NL" sz="4000" b="1" dirty="0" err="1" smtClean="0">
                <a:solidFill>
                  <a:srgbClr val="FF0000"/>
                </a:solidFill>
              </a:rPr>
              <a:t>food</a:t>
            </a:r>
            <a:endParaRPr lang="nl-NL" sz="4000" b="1" dirty="0" smtClean="0">
              <a:solidFill>
                <a:srgbClr val="FF0000"/>
              </a:solidFill>
            </a:endParaRPr>
          </a:p>
          <a:p>
            <a:r>
              <a:rPr lang="en-GB" sz="4000" b="1" dirty="0" smtClean="0">
                <a:solidFill>
                  <a:srgbClr val="FF0000"/>
                </a:solidFill>
              </a:rPr>
              <a:t>Regional Economy</a:t>
            </a:r>
            <a:endParaRPr lang="nl-NL" sz="4000" b="1" dirty="0" smtClean="0">
              <a:solidFill>
                <a:srgbClr val="FF0000"/>
              </a:solidFill>
            </a:endParaRPr>
          </a:p>
          <a:p>
            <a:endParaRPr lang="nl-NL"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12762"/>
            <a:ext cx="7772400" cy="1344601"/>
          </a:xfrm>
        </p:spPr>
        <p:txBody>
          <a:bodyPr/>
          <a:lstStyle/>
          <a:p>
            <a:pPr>
              <a:defRPr/>
            </a:pPr>
            <a:r>
              <a:rPr lang="en-US" dirty="0" smtClean="0">
                <a:solidFill>
                  <a:schemeClr val="accent1">
                    <a:lumMod val="75000"/>
                  </a:schemeClr>
                </a:solidFill>
              </a:rPr>
              <a:t>Interesting market for regional producers</a:t>
            </a:r>
            <a:endParaRPr lang="nl-NL" dirty="0">
              <a:solidFill>
                <a:schemeClr val="accent1">
                  <a:lumMod val="75000"/>
                </a:schemeClr>
              </a:solidFill>
            </a:endParaRPr>
          </a:p>
        </p:txBody>
      </p:sp>
      <p:sp>
        <p:nvSpPr>
          <p:cNvPr id="26626" name="Tijdelijke aanduiding voor inhoud 2"/>
          <p:cNvSpPr>
            <a:spLocks noGrp="1"/>
          </p:cNvSpPr>
          <p:nvPr>
            <p:ph idx="1"/>
          </p:nvPr>
        </p:nvSpPr>
        <p:spPr>
          <a:xfrm>
            <a:off x="971550" y="1844675"/>
            <a:ext cx="7772400" cy="4572000"/>
          </a:xfrm>
        </p:spPr>
        <p:txBody>
          <a:bodyPr/>
          <a:lstStyle/>
          <a:p>
            <a:endParaRPr lang="nl-NL" sz="4400" b="1" u="sng" dirty="0" smtClean="0"/>
          </a:p>
          <a:p>
            <a:r>
              <a:rPr lang="nl-NL" sz="4400" b="1" u="sng" dirty="0" err="1" smtClean="0">
                <a:solidFill>
                  <a:srgbClr val="FF0000"/>
                </a:solidFill>
              </a:rPr>
              <a:t>Every</a:t>
            </a:r>
            <a:r>
              <a:rPr lang="nl-NL" sz="4400" b="1" u="sng" dirty="0" smtClean="0">
                <a:solidFill>
                  <a:srgbClr val="FF0000"/>
                </a:solidFill>
              </a:rPr>
              <a:t> </a:t>
            </a:r>
            <a:r>
              <a:rPr lang="nl-NL" sz="4400" b="1" u="sng" dirty="0" err="1" smtClean="0">
                <a:solidFill>
                  <a:srgbClr val="FF0000"/>
                </a:solidFill>
              </a:rPr>
              <a:t>day</a:t>
            </a:r>
            <a:r>
              <a:rPr lang="nl-NL" sz="4400" b="1" u="sng" dirty="0" smtClean="0">
                <a:solidFill>
                  <a:srgbClr val="FF0000"/>
                </a:solidFill>
              </a:rPr>
              <a:t> 1 </a:t>
            </a:r>
            <a:r>
              <a:rPr lang="nl-NL" sz="4400" b="1" u="sng" dirty="0" err="1" smtClean="0">
                <a:solidFill>
                  <a:srgbClr val="FF0000"/>
                </a:solidFill>
              </a:rPr>
              <a:t>milion</a:t>
            </a:r>
            <a:r>
              <a:rPr lang="nl-NL" sz="4400" b="1" u="sng" dirty="0" smtClean="0">
                <a:solidFill>
                  <a:srgbClr val="FF0000"/>
                </a:solidFill>
              </a:rPr>
              <a:t> mensen are to </a:t>
            </a:r>
            <a:r>
              <a:rPr lang="nl-NL" sz="4400" b="1" u="sng" dirty="0" err="1" smtClean="0">
                <a:solidFill>
                  <a:srgbClr val="FF0000"/>
                </a:solidFill>
              </a:rPr>
              <a:t>be</a:t>
            </a:r>
            <a:r>
              <a:rPr lang="nl-NL" sz="4400" b="1" u="sng" dirty="0" smtClean="0">
                <a:solidFill>
                  <a:srgbClr val="FF0000"/>
                </a:solidFill>
              </a:rPr>
              <a:t> </a:t>
            </a:r>
            <a:r>
              <a:rPr lang="nl-NL" sz="4400" b="1" u="sng" dirty="0" err="1" smtClean="0">
                <a:solidFill>
                  <a:srgbClr val="FF0000"/>
                </a:solidFill>
              </a:rPr>
              <a:t>reached</a:t>
            </a:r>
            <a:r>
              <a:rPr lang="nl-NL" sz="4400" b="1" u="sng" dirty="0" smtClean="0">
                <a:solidFill>
                  <a:srgbClr val="FF0000"/>
                </a:solidFill>
              </a:rPr>
              <a:t> in </a:t>
            </a:r>
            <a:r>
              <a:rPr lang="nl-NL" sz="4400" b="1" u="sng" dirty="0" err="1" smtClean="0">
                <a:solidFill>
                  <a:srgbClr val="FF0000"/>
                </a:solidFill>
              </a:rPr>
              <a:t>hospitals</a:t>
            </a:r>
            <a:r>
              <a:rPr lang="nl-NL" sz="4400" b="1" u="sng" dirty="0" smtClean="0">
                <a:solidFill>
                  <a:srgbClr val="FF0000"/>
                </a:solidFill>
              </a:rPr>
              <a:t> and care homes </a:t>
            </a:r>
            <a:r>
              <a:rPr lang="nl-NL" sz="4400" b="1" u="sng" dirty="0" err="1" smtClean="0">
                <a:solidFill>
                  <a:srgbClr val="FF0000"/>
                </a:solidFill>
              </a:rPr>
              <a:t>with</a:t>
            </a:r>
            <a:r>
              <a:rPr lang="nl-NL" sz="4400" b="1" u="sng" dirty="0" smtClean="0">
                <a:solidFill>
                  <a:srgbClr val="FF0000"/>
                </a:solidFill>
              </a:rPr>
              <a:t> ‘</a:t>
            </a:r>
            <a:r>
              <a:rPr lang="nl-NL" sz="4400" b="1" u="sng" dirty="0" err="1" smtClean="0">
                <a:solidFill>
                  <a:srgbClr val="FF0000"/>
                </a:solidFill>
              </a:rPr>
              <a:t>food</a:t>
            </a:r>
            <a:r>
              <a:rPr lang="nl-NL" sz="4400" b="1" u="sng" dirty="0" smtClean="0">
                <a:solidFill>
                  <a:srgbClr val="FF0000"/>
                </a:solidFill>
              </a:rPr>
              <a:t> &amp; </a:t>
            </a:r>
            <a:r>
              <a:rPr lang="nl-NL" sz="4400" b="1" u="sng" dirty="0" err="1" smtClean="0">
                <a:solidFill>
                  <a:srgbClr val="FF0000"/>
                </a:solidFill>
              </a:rPr>
              <a:t>beverage</a:t>
            </a:r>
            <a:r>
              <a:rPr lang="nl-NL" sz="4400" b="1" u="sng" dirty="0" smtClean="0">
                <a:solidFill>
                  <a:srgbClr val="FF0000"/>
                </a:solidFill>
              </a:rPr>
              <a:t>’</a:t>
            </a:r>
          </a:p>
          <a:p>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12762"/>
            <a:ext cx="7772400" cy="1273163"/>
          </a:xfrm>
        </p:spPr>
        <p:txBody>
          <a:bodyPr/>
          <a:lstStyle/>
          <a:p>
            <a:pPr algn="ctr">
              <a:defRPr/>
            </a:pPr>
            <a:r>
              <a:rPr lang="en-US" sz="3600" b="1" dirty="0" smtClean="0">
                <a:solidFill>
                  <a:schemeClr val="accent1">
                    <a:lumMod val="75000"/>
                  </a:schemeClr>
                </a:solidFill>
              </a:rPr>
              <a:t>Hospital supporting regional economy</a:t>
            </a:r>
            <a:endParaRPr lang="nl-NL" sz="3600" b="1" dirty="0">
              <a:solidFill>
                <a:schemeClr val="accent1">
                  <a:lumMod val="75000"/>
                </a:schemeClr>
              </a:solidFill>
            </a:endParaRPr>
          </a:p>
        </p:txBody>
      </p:sp>
      <p:sp>
        <p:nvSpPr>
          <p:cNvPr id="58370" name="Tijdelijke aanduiding voor inhoud 2"/>
          <p:cNvSpPr>
            <a:spLocks noGrp="1"/>
          </p:cNvSpPr>
          <p:nvPr>
            <p:ph idx="1"/>
          </p:nvPr>
        </p:nvSpPr>
        <p:spPr>
          <a:xfrm>
            <a:off x="900113" y="1773238"/>
            <a:ext cx="7772400" cy="4572000"/>
          </a:xfrm>
        </p:spPr>
        <p:txBody>
          <a:bodyPr/>
          <a:lstStyle/>
          <a:p>
            <a:endParaRPr lang="en-US" smtClean="0"/>
          </a:p>
          <a:p>
            <a:endParaRPr lang="nl-NL" smtClean="0"/>
          </a:p>
        </p:txBody>
      </p:sp>
      <p:sp>
        <p:nvSpPr>
          <p:cNvPr id="58371" name="AutoShape 4">
            <a:hlinkClick r:id="rId3" highlightClick="1"/>
          </p:cNvPr>
          <p:cNvSpPr>
            <a:spLocks noChangeArrowheads="1"/>
          </p:cNvSpPr>
          <p:nvPr/>
        </p:nvSpPr>
        <p:spPr bwMode="auto">
          <a:xfrm>
            <a:off x="3708400" y="3213100"/>
            <a:ext cx="1727200" cy="1152525"/>
          </a:xfrm>
          <a:prstGeom prst="actionButtonForwardNext">
            <a:avLst/>
          </a:prstGeom>
          <a:solidFill>
            <a:schemeClr val="accent1"/>
          </a:solidFill>
          <a:ln w="9525">
            <a:noFill/>
            <a:miter lim="800000"/>
            <a:headEnd/>
            <a:tailEnd/>
          </a:ln>
        </p:spPr>
        <p:txBody>
          <a:bodyPr wrap="none" anchor="ctr"/>
          <a:lstStyle/>
          <a:p>
            <a:endParaRPr lang="nl-NL"/>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4400" y="512763"/>
            <a:ext cx="7772400" cy="701675"/>
          </a:xfrm>
        </p:spPr>
        <p:txBody>
          <a:bodyPr/>
          <a:lstStyle/>
          <a:p>
            <a:pPr algn="ctr" eaLnBrk="1" fontAlgn="auto" hangingPunct="1">
              <a:spcAft>
                <a:spcPts val="0"/>
              </a:spcAft>
              <a:defRPr/>
            </a:pPr>
            <a:r>
              <a:rPr lang="nl-NL" sz="3600" b="1" dirty="0" err="1" smtClean="0">
                <a:solidFill>
                  <a:schemeClr val="accent1">
                    <a:lumMod val="75000"/>
                  </a:schemeClr>
                </a:solidFill>
              </a:rPr>
              <a:t>Thresholds</a:t>
            </a:r>
            <a:endParaRPr lang="nl-NL" sz="3600" b="1" dirty="0">
              <a:solidFill>
                <a:schemeClr val="accent1">
                  <a:lumMod val="75000"/>
                </a:schemeClr>
              </a:solidFill>
            </a:endParaRPr>
          </a:p>
        </p:txBody>
      </p:sp>
      <p:sp>
        <p:nvSpPr>
          <p:cNvPr id="56322" name="Tijdelijke aanduiding voor inhoud 2"/>
          <p:cNvSpPr>
            <a:spLocks noGrp="1"/>
          </p:cNvSpPr>
          <p:nvPr>
            <p:ph idx="1"/>
          </p:nvPr>
        </p:nvSpPr>
        <p:spPr>
          <a:xfrm>
            <a:off x="914400" y="1500188"/>
            <a:ext cx="7772400" cy="4856162"/>
          </a:xfrm>
        </p:spPr>
        <p:txBody>
          <a:bodyPr/>
          <a:lstStyle/>
          <a:p>
            <a:pPr eaLnBrk="1" hangingPunct="1"/>
            <a:endParaRPr lang="nl-NL" dirty="0" smtClean="0"/>
          </a:p>
          <a:p>
            <a:pPr eaLnBrk="1" hangingPunct="1"/>
            <a:r>
              <a:rPr lang="nl-NL" sz="4800" dirty="0" err="1" smtClean="0">
                <a:solidFill>
                  <a:srgbClr val="FF0000"/>
                </a:solidFill>
              </a:rPr>
              <a:t>Supply</a:t>
            </a:r>
            <a:r>
              <a:rPr lang="nl-NL" sz="4800" dirty="0" smtClean="0">
                <a:solidFill>
                  <a:srgbClr val="FF0000"/>
                </a:solidFill>
              </a:rPr>
              <a:t> </a:t>
            </a:r>
          </a:p>
          <a:p>
            <a:pPr eaLnBrk="1" hangingPunct="1"/>
            <a:r>
              <a:rPr lang="nl-NL" sz="4800" dirty="0" err="1" smtClean="0">
                <a:solidFill>
                  <a:srgbClr val="FF0000"/>
                </a:solidFill>
              </a:rPr>
              <a:t>Quality</a:t>
            </a:r>
            <a:endParaRPr lang="nl-NL" sz="4800" dirty="0" smtClean="0">
              <a:solidFill>
                <a:srgbClr val="FF0000"/>
              </a:solidFill>
            </a:endParaRPr>
          </a:p>
          <a:p>
            <a:pPr eaLnBrk="1" hangingPunct="1"/>
            <a:r>
              <a:rPr lang="nl-NL" sz="4800" dirty="0" smtClean="0">
                <a:solidFill>
                  <a:srgbClr val="FF0000"/>
                </a:solidFill>
              </a:rPr>
              <a:t> </a:t>
            </a:r>
            <a:r>
              <a:rPr lang="nl-NL" sz="4800" dirty="0" err="1" smtClean="0">
                <a:solidFill>
                  <a:srgbClr val="FF0000"/>
                </a:solidFill>
              </a:rPr>
              <a:t>Prejudice</a:t>
            </a:r>
            <a:endParaRPr lang="nl-NL" sz="4800" dirty="0" smtClean="0">
              <a:solidFill>
                <a:srgbClr val="FF0000"/>
              </a:solidFill>
            </a:endParaRPr>
          </a:p>
          <a:p>
            <a:pPr eaLnBrk="1" hangingPunct="1"/>
            <a:r>
              <a:rPr lang="nl-NL" sz="4800" dirty="0" smtClean="0">
                <a:solidFill>
                  <a:srgbClr val="FF0000"/>
                </a:solidFill>
              </a:rPr>
              <a:t>No </a:t>
            </a:r>
            <a:r>
              <a:rPr lang="nl-NL" sz="4800" dirty="0" err="1" smtClean="0">
                <a:solidFill>
                  <a:srgbClr val="FF0000"/>
                </a:solidFill>
              </a:rPr>
              <a:t>demand</a:t>
            </a:r>
            <a:endParaRPr lang="nl-NL" sz="4800" dirty="0" smtClean="0">
              <a:solidFill>
                <a:srgbClr val="FF0000"/>
              </a:solidFill>
            </a:endParaRPr>
          </a:p>
          <a:p>
            <a:pPr eaLnBrk="1" hangingPunct="1">
              <a:buFont typeface="Wingdings" pitchFamily="2" charset="2"/>
              <a:buNone/>
            </a:pPr>
            <a:endParaRPr lang="nl-NL" dirty="0" smtClean="0"/>
          </a:p>
          <a:p>
            <a:pPr eaLnBrk="1" hangingPunct="1">
              <a:buFont typeface="Wingdings" pitchFamily="2" charset="2"/>
              <a:buNone/>
            </a:pPr>
            <a:endParaRPr lang="nl-NL"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eaLnBrk="1" fontAlgn="auto" hangingPunct="1">
              <a:spcAft>
                <a:spcPts val="0"/>
              </a:spcAft>
              <a:defRPr/>
            </a:pPr>
            <a:r>
              <a:rPr lang="nl-NL" b="1" dirty="0" smtClean="0">
                <a:solidFill>
                  <a:schemeClr val="accent1">
                    <a:lumMod val="75000"/>
                  </a:schemeClr>
                </a:solidFill>
              </a:rPr>
              <a:t>And…</a:t>
            </a:r>
            <a:endParaRPr lang="nl-NL" b="1" dirty="0">
              <a:solidFill>
                <a:schemeClr val="accent1">
                  <a:lumMod val="75000"/>
                </a:schemeClr>
              </a:solidFill>
            </a:endParaRPr>
          </a:p>
        </p:txBody>
      </p:sp>
      <p:sp>
        <p:nvSpPr>
          <p:cNvPr id="3" name="Tijdelijke aanduiding voor inhoud 2"/>
          <p:cNvSpPr>
            <a:spLocks noGrp="1"/>
          </p:cNvSpPr>
          <p:nvPr>
            <p:ph idx="1"/>
          </p:nvPr>
        </p:nvSpPr>
        <p:spPr>
          <a:xfrm>
            <a:off x="914400" y="1500188"/>
            <a:ext cx="7772400" cy="4856162"/>
          </a:xfrm>
        </p:spPr>
        <p:txBody>
          <a:bodyPr>
            <a:normAutofit/>
          </a:bodyPr>
          <a:lstStyle/>
          <a:p>
            <a:pPr marL="411480" eaLnBrk="1" fontAlgn="auto" hangingPunct="1">
              <a:spcAft>
                <a:spcPts val="0"/>
              </a:spcAft>
              <a:buFont typeface="Wingdings"/>
              <a:buNone/>
              <a:defRPr/>
            </a:pPr>
            <a:endParaRPr lang="nl-NL" dirty="0" smtClean="0"/>
          </a:p>
          <a:p>
            <a:pPr marL="411480" eaLnBrk="1" fontAlgn="auto" hangingPunct="1">
              <a:spcAft>
                <a:spcPts val="0"/>
              </a:spcAft>
              <a:buFont typeface="Wingdings"/>
              <a:buChar char=""/>
              <a:defRPr/>
            </a:pPr>
            <a:r>
              <a:rPr lang="nl-NL" sz="3800" b="1" dirty="0" err="1" smtClean="0">
                <a:solidFill>
                  <a:schemeClr val="accent1">
                    <a:lumMod val="75000"/>
                  </a:schemeClr>
                </a:solidFill>
              </a:rPr>
              <a:t>Price</a:t>
            </a:r>
            <a:r>
              <a:rPr lang="nl-NL" sz="3800" b="1" dirty="0" smtClean="0">
                <a:solidFill>
                  <a:schemeClr val="accent1">
                    <a:lumMod val="75000"/>
                  </a:schemeClr>
                </a:solidFill>
              </a:rPr>
              <a:t>…</a:t>
            </a:r>
          </a:p>
          <a:p>
            <a:pPr marL="411480" eaLnBrk="1" fontAlgn="auto" hangingPunct="1">
              <a:spcAft>
                <a:spcPts val="0"/>
              </a:spcAft>
              <a:buFont typeface="Wingdings"/>
              <a:buNone/>
              <a:defRPr/>
            </a:pPr>
            <a:endParaRPr lang="nl-NL" sz="3300" dirty="0" smtClean="0"/>
          </a:p>
          <a:p>
            <a:pPr marL="411480" eaLnBrk="1" fontAlgn="auto" hangingPunct="1">
              <a:spcAft>
                <a:spcPts val="0"/>
              </a:spcAft>
              <a:buFont typeface="Wingdings"/>
              <a:buNone/>
              <a:defRPr/>
            </a:pPr>
            <a:r>
              <a:rPr lang="nl-NL" sz="3800" b="1" dirty="0" smtClean="0">
                <a:solidFill>
                  <a:srgbClr val="FF0000"/>
                </a:solidFill>
              </a:rPr>
              <a:t>	</a:t>
            </a:r>
            <a:r>
              <a:rPr lang="nl-NL" sz="3800" b="1" dirty="0" err="1" smtClean="0">
                <a:solidFill>
                  <a:srgbClr val="FF0000"/>
                </a:solidFill>
              </a:rPr>
              <a:t>Prejudice</a:t>
            </a:r>
            <a:r>
              <a:rPr lang="nl-NL" sz="3800" b="1" dirty="0" smtClean="0">
                <a:solidFill>
                  <a:srgbClr val="FF0000"/>
                </a:solidFill>
              </a:rPr>
              <a:t>: </a:t>
            </a:r>
            <a:r>
              <a:rPr lang="nl-NL" sz="3800" b="1" dirty="0" err="1" smtClean="0">
                <a:solidFill>
                  <a:srgbClr val="FF0000"/>
                </a:solidFill>
              </a:rPr>
              <a:t>regional</a:t>
            </a:r>
            <a:r>
              <a:rPr lang="nl-NL" sz="3800" b="1" dirty="0" smtClean="0">
                <a:solidFill>
                  <a:srgbClr val="FF0000"/>
                </a:solidFill>
              </a:rPr>
              <a:t>/</a:t>
            </a:r>
            <a:r>
              <a:rPr lang="nl-NL" sz="3800" b="1" dirty="0" err="1" smtClean="0">
                <a:solidFill>
                  <a:srgbClr val="FF0000"/>
                </a:solidFill>
              </a:rPr>
              <a:t>organic</a:t>
            </a:r>
            <a:r>
              <a:rPr lang="nl-NL" sz="3800" b="1" dirty="0" smtClean="0">
                <a:solidFill>
                  <a:srgbClr val="FF0000"/>
                </a:solidFill>
              </a:rPr>
              <a:t> = </a:t>
            </a:r>
            <a:r>
              <a:rPr lang="nl-NL" sz="3800" b="1" dirty="0" err="1" smtClean="0">
                <a:solidFill>
                  <a:srgbClr val="FF0000"/>
                </a:solidFill>
              </a:rPr>
              <a:t>expensive</a:t>
            </a:r>
            <a:r>
              <a:rPr lang="nl-NL" sz="3800" b="1" dirty="0" smtClean="0">
                <a:solidFill>
                  <a:srgbClr val="FF0000"/>
                </a:solidFill>
              </a:rPr>
              <a:t>!</a:t>
            </a:r>
            <a:endParaRPr lang="nl-NL" b="1" dirty="0" smtClean="0">
              <a:solidFill>
                <a:srgbClr val="FF0000"/>
              </a:solidFill>
            </a:endParaRPr>
          </a:p>
          <a:p>
            <a:pPr marL="411480" eaLnBrk="1" fontAlgn="auto" hangingPunct="1">
              <a:spcAft>
                <a:spcPts val="0"/>
              </a:spcAft>
              <a:buFont typeface="Wingdings"/>
              <a:buNone/>
              <a:defRPr/>
            </a:pPr>
            <a:endParaRPr lang="nl-NL" dirty="0" smtClean="0"/>
          </a:p>
          <a:p>
            <a:pPr marL="411480" eaLnBrk="1" fontAlgn="auto" hangingPunct="1">
              <a:spcAft>
                <a:spcPts val="0"/>
              </a:spcAft>
              <a:buFont typeface="Wingdings"/>
              <a:buNone/>
              <a:defRPr/>
            </a:pPr>
            <a:endParaRPr lang="nl-NL" dirty="0" smtClean="0"/>
          </a:p>
          <a:p>
            <a:pPr marL="411480" eaLnBrk="1" fontAlgn="auto" hangingPunct="1">
              <a:spcAft>
                <a:spcPts val="0"/>
              </a:spcAft>
              <a:buFont typeface="Wingdings"/>
              <a:buChar char=""/>
              <a:defRPr/>
            </a:pPr>
            <a:endParaRPr lang="nl-NL"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00125" y="428625"/>
            <a:ext cx="7686675" cy="714375"/>
          </a:xfrm>
        </p:spPr>
        <p:txBody>
          <a:bodyPr/>
          <a:lstStyle/>
          <a:p>
            <a:pPr algn="ctr" eaLnBrk="1" fontAlgn="auto" hangingPunct="1">
              <a:spcAft>
                <a:spcPts val="0"/>
              </a:spcAft>
              <a:defRPr/>
            </a:pPr>
            <a:r>
              <a:rPr lang="nl-NL" b="1" dirty="0" err="1" smtClean="0">
                <a:solidFill>
                  <a:schemeClr val="accent1">
                    <a:lumMod val="75000"/>
                  </a:schemeClr>
                </a:solidFill>
              </a:rPr>
              <a:t>Chicken</a:t>
            </a:r>
            <a:r>
              <a:rPr lang="nl-NL" b="1" dirty="0" smtClean="0">
                <a:solidFill>
                  <a:schemeClr val="accent1">
                    <a:lumMod val="75000"/>
                  </a:schemeClr>
                </a:solidFill>
              </a:rPr>
              <a:t> &amp; </a:t>
            </a:r>
            <a:r>
              <a:rPr lang="nl-NL" b="1" dirty="0" err="1" smtClean="0">
                <a:solidFill>
                  <a:schemeClr val="accent1">
                    <a:lumMod val="75000"/>
                  </a:schemeClr>
                </a:solidFill>
              </a:rPr>
              <a:t>Egg</a:t>
            </a:r>
            <a:endParaRPr lang="nl-NL" b="1" dirty="0">
              <a:solidFill>
                <a:schemeClr val="accent1">
                  <a:lumMod val="75000"/>
                </a:schemeClr>
              </a:solidFill>
            </a:endParaRPr>
          </a:p>
        </p:txBody>
      </p:sp>
      <p:sp>
        <p:nvSpPr>
          <p:cNvPr id="62466" name="Tijdelijke aanduiding voor inhoud 2"/>
          <p:cNvSpPr>
            <a:spLocks noGrp="1"/>
          </p:cNvSpPr>
          <p:nvPr>
            <p:ph idx="1"/>
          </p:nvPr>
        </p:nvSpPr>
        <p:spPr>
          <a:xfrm>
            <a:off x="928688" y="1285875"/>
            <a:ext cx="7758112" cy="5429250"/>
          </a:xfrm>
        </p:spPr>
        <p:txBody>
          <a:bodyPr/>
          <a:lstStyle/>
          <a:p>
            <a:pPr eaLnBrk="1" hangingPunct="1">
              <a:buFont typeface="Wingdings" pitchFamily="2" charset="2"/>
              <a:buNone/>
            </a:pPr>
            <a:r>
              <a:rPr lang="nl-NL" sz="2800" dirty="0" smtClean="0"/>
              <a:t>	</a:t>
            </a:r>
            <a:endParaRPr lang="nl-NL" sz="2400" dirty="0" smtClean="0"/>
          </a:p>
          <a:p>
            <a:pPr eaLnBrk="1" hangingPunct="1">
              <a:buFont typeface="Wingdings" pitchFamily="2" charset="2"/>
              <a:buNone/>
            </a:pPr>
            <a:endParaRPr lang="nl-NL" dirty="0" smtClean="0"/>
          </a:p>
        </p:txBody>
      </p:sp>
      <p:pic>
        <p:nvPicPr>
          <p:cNvPr id="62467" name="Afbeelding 4" descr="55DU1121.jpg"/>
          <p:cNvPicPr>
            <a:picLocks noChangeAspect="1" noChangeArrowheads="1"/>
          </p:cNvPicPr>
          <p:nvPr/>
        </p:nvPicPr>
        <p:blipFill>
          <a:blip r:embed="rId3"/>
          <a:srcRect/>
          <a:stretch>
            <a:fillRect/>
          </a:stretch>
        </p:blipFill>
        <p:spPr bwMode="auto">
          <a:xfrm>
            <a:off x="3428992" y="2428868"/>
            <a:ext cx="2505075" cy="5145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28688" y="512763"/>
            <a:ext cx="7758112" cy="1130300"/>
          </a:xfrm>
        </p:spPr>
        <p:txBody>
          <a:bodyPr/>
          <a:lstStyle/>
          <a:p>
            <a:pPr algn="ctr" eaLnBrk="1" fontAlgn="auto" hangingPunct="1">
              <a:spcAft>
                <a:spcPts val="0"/>
              </a:spcAft>
              <a:defRPr/>
            </a:pPr>
            <a:r>
              <a:rPr lang="nl-NL" sz="2800" b="1" dirty="0" err="1" smtClean="0">
                <a:solidFill>
                  <a:schemeClr val="accent1">
                    <a:lumMod val="75000"/>
                  </a:schemeClr>
                </a:solidFill>
              </a:rPr>
              <a:t>Needed</a:t>
            </a:r>
            <a:r>
              <a:rPr lang="nl-NL" sz="2800" b="1" dirty="0" smtClean="0">
                <a:solidFill>
                  <a:schemeClr val="accent1">
                    <a:lumMod val="75000"/>
                  </a:schemeClr>
                </a:solidFill>
              </a:rPr>
              <a:t>: ‘</a:t>
            </a:r>
            <a:r>
              <a:rPr lang="nl-NL" sz="2800" b="1" dirty="0" err="1" smtClean="0">
                <a:solidFill>
                  <a:schemeClr val="accent1">
                    <a:lumMod val="75000"/>
                  </a:schemeClr>
                </a:solidFill>
              </a:rPr>
              <a:t>guaranteed</a:t>
            </a:r>
            <a:r>
              <a:rPr lang="nl-NL" sz="2800" b="1" dirty="0" smtClean="0">
                <a:solidFill>
                  <a:schemeClr val="accent1">
                    <a:lumMod val="75000"/>
                  </a:schemeClr>
                </a:solidFill>
              </a:rPr>
              <a:t>’  </a:t>
            </a:r>
            <a:r>
              <a:rPr lang="nl-NL" sz="2800" b="1" dirty="0" err="1" smtClean="0">
                <a:solidFill>
                  <a:schemeClr val="accent1">
                    <a:lumMod val="75000"/>
                  </a:schemeClr>
                </a:solidFill>
              </a:rPr>
              <a:t>demand</a:t>
            </a:r>
            <a:r>
              <a:rPr lang="nl-NL" sz="2800" b="1" dirty="0" smtClean="0">
                <a:solidFill>
                  <a:schemeClr val="accent1">
                    <a:lumMod val="75000"/>
                  </a:schemeClr>
                </a:solidFill>
              </a:rPr>
              <a:t> /</a:t>
            </a:r>
            <a:r>
              <a:rPr lang="nl-NL" sz="2800" b="1" dirty="0" err="1" smtClean="0">
                <a:solidFill>
                  <a:schemeClr val="accent1">
                    <a:lumMod val="75000"/>
                  </a:schemeClr>
                </a:solidFill>
              </a:rPr>
              <a:t>turnover</a:t>
            </a:r>
            <a:endParaRPr lang="nl-NL" sz="2800" b="1" dirty="0">
              <a:solidFill>
                <a:schemeClr val="accent1">
                  <a:lumMod val="75000"/>
                </a:schemeClr>
              </a:solidFill>
            </a:endParaRPr>
          </a:p>
        </p:txBody>
      </p:sp>
      <p:sp>
        <p:nvSpPr>
          <p:cNvPr id="64514" name="Tijdelijke aanduiding voor inhoud 2"/>
          <p:cNvSpPr>
            <a:spLocks noGrp="1"/>
          </p:cNvSpPr>
          <p:nvPr>
            <p:ph idx="1"/>
          </p:nvPr>
        </p:nvSpPr>
        <p:spPr/>
        <p:txBody>
          <a:bodyPr/>
          <a:lstStyle/>
          <a:p>
            <a:pPr eaLnBrk="1" hangingPunct="1"/>
            <a:endParaRPr lang="nl-NL" smtClean="0"/>
          </a:p>
          <a:p>
            <a:pPr eaLnBrk="1" hangingPunct="1"/>
            <a:endParaRPr lang="nl-NL" smtClean="0"/>
          </a:p>
        </p:txBody>
      </p:sp>
      <p:pic>
        <p:nvPicPr>
          <p:cNvPr id="64515" name="Afbeelding 3" descr="05. Mortelenboeren, Jonkers.jpg"/>
          <p:cNvPicPr>
            <a:picLocks noChangeAspect="1" noChangeArrowheads="1"/>
          </p:cNvPicPr>
          <p:nvPr/>
        </p:nvPicPr>
        <p:blipFill>
          <a:blip r:embed="rId3"/>
          <a:srcRect/>
          <a:stretch>
            <a:fillRect/>
          </a:stretch>
        </p:blipFill>
        <p:spPr bwMode="auto">
          <a:xfrm>
            <a:off x="2189163" y="2279650"/>
            <a:ext cx="4791075" cy="7145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28688" y="512763"/>
            <a:ext cx="7758112" cy="1130300"/>
          </a:xfrm>
        </p:spPr>
        <p:txBody>
          <a:bodyPr/>
          <a:lstStyle/>
          <a:p>
            <a:pPr algn="ctr" eaLnBrk="1" fontAlgn="auto" hangingPunct="1">
              <a:spcAft>
                <a:spcPts val="0"/>
              </a:spcAft>
              <a:defRPr/>
            </a:pPr>
            <a:r>
              <a:rPr lang="nl-NL" sz="3600" b="1" dirty="0" err="1" smtClean="0">
                <a:solidFill>
                  <a:schemeClr val="accent1">
                    <a:lumMod val="75000"/>
                  </a:schemeClr>
                </a:solidFill>
              </a:rPr>
              <a:t>Solutions</a:t>
            </a:r>
            <a:endParaRPr lang="nl-NL" sz="3600" b="1" dirty="0">
              <a:solidFill>
                <a:schemeClr val="accent1">
                  <a:lumMod val="75000"/>
                </a:schemeClr>
              </a:solidFill>
            </a:endParaRPr>
          </a:p>
        </p:txBody>
      </p:sp>
      <p:sp>
        <p:nvSpPr>
          <p:cNvPr id="72706" name="Tijdelijke aanduiding voor inhoud 2"/>
          <p:cNvSpPr>
            <a:spLocks noGrp="1"/>
          </p:cNvSpPr>
          <p:nvPr>
            <p:ph idx="1"/>
          </p:nvPr>
        </p:nvSpPr>
        <p:spPr/>
        <p:txBody>
          <a:bodyPr/>
          <a:lstStyle/>
          <a:p>
            <a:pPr eaLnBrk="1" hangingPunct="1"/>
            <a:endParaRPr lang="nl-NL" dirty="0" smtClean="0"/>
          </a:p>
          <a:p>
            <a:pPr eaLnBrk="1" hangingPunct="1"/>
            <a:r>
              <a:rPr lang="nl-NL" sz="3600" b="1" dirty="0" err="1" smtClean="0">
                <a:solidFill>
                  <a:srgbClr val="FF0000"/>
                </a:solidFill>
              </a:rPr>
              <a:t>Cooperation</a:t>
            </a:r>
            <a:r>
              <a:rPr lang="nl-NL" sz="3600" b="1" dirty="0" smtClean="0">
                <a:solidFill>
                  <a:srgbClr val="FF0000"/>
                </a:solidFill>
              </a:rPr>
              <a:t> </a:t>
            </a:r>
            <a:r>
              <a:rPr lang="nl-NL" sz="3600" b="1" dirty="0" err="1" smtClean="0">
                <a:solidFill>
                  <a:srgbClr val="FF0000"/>
                </a:solidFill>
              </a:rPr>
              <a:t>with</a:t>
            </a:r>
            <a:r>
              <a:rPr lang="nl-NL" sz="3600" b="1" dirty="0" smtClean="0">
                <a:solidFill>
                  <a:srgbClr val="FF0000"/>
                </a:solidFill>
              </a:rPr>
              <a:t> a </a:t>
            </a:r>
            <a:r>
              <a:rPr lang="nl-NL" sz="3600" b="1" dirty="0" err="1" smtClean="0">
                <a:solidFill>
                  <a:srgbClr val="FF0000"/>
                </a:solidFill>
              </a:rPr>
              <a:t>cooperation</a:t>
            </a:r>
            <a:r>
              <a:rPr lang="nl-NL" sz="3600" b="1" dirty="0" smtClean="0">
                <a:solidFill>
                  <a:srgbClr val="FF0000"/>
                </a:solidFill>
              </a:rPr>
              <a:t> of </a:t>
            </a:r>
            <a:r>
              <a:rPr lang="nl-NL" sz="3600" b="1" dirty="0" err="1" smtClean="0">
                <a:solidFill>
                  <a:srgbClr val="FF0000"/>
                </a:solidFill>
              </a:rPr>
              <a:t>small</a:t>
            </a:r>
            <a:r>
              <a:rPr lang="nl-NL" sz="3600" b="1" dirty="0" smtClean="0">
                <a:solidFill>
                  <a:srgbClr val="FF0000"/>
                </a:solidFill>
              </a:rPr>
              <a:t>(er) and </a:t>
            </a:r>
            <a:r>
              <a:rPr lang="nl-NL" sz="3600" b="1" dirty="0" err="1" smtClean="0">
                <a:solidFill>
                  <a:srgbClr val="FF0000"/>
                </a:solidFill>
              </a:rPr>
              <a:t>regional</a:t>
            </a:r>
            <a:r>
              <a:rPr lang="nl-NL" sz="3600" b="1" dirty="0" smtClean="0">
                <a:solidFill>
                  <a:srgbClr val="FF0000"/>
                </a:solidFill>
              </a:rPr>
              <a:t> producers</a:t>
            </a:r>
            <a:endParaRPr lang="nl-NL" sz="3600" b="1" dirty="0" smtClean="0">
              <a:solidFill>
                <a:srgbClr val="FF0000"/>
              </a:solidFill>
            </a:endParaRPr>
          </a:p>
          <a:p>
            <a:pPr eaLnBrk="1" hangingPunct="1"/>
            <a:r>
              <a:rPr lang="nl-NL" sz="3600" b="1" dirty="0" err="1" smtClean="0">
                <a:solidFill>
                  <a:srgbClr val="FF0000"/>
                </a:solidFill>
              </a:rPr>
              <a:t>Choose</a:t>
            </a:r>
            <a:r>
              <a:rPr lang="nl-NL" sz="3600" b="1" dirty="0" smtClean="0">
                <a:solidFill>
                  <a:srgbClr val="FF0000"/>
                </a:solidFill>
              </a:rPr>
              <a:t> </a:t>
            </a:r>
            <a:r>
              <a:rPr lang="nl-NL" sz="3600" b="1" dirty="0" err="1" smtClean="0">
                <a:solidFill>
                  <a:srgbClr val="FF0000"/>
                </a:solidFill>
              </a:rPr>
              <a:t>seasonal</a:t>
            </a:r>
            <a:r>
              <a:rPr lang="nl-NL" sz="3600" b="1" dirty="0" smtClean="0">
                <a:solidFill>
                  <a:srgbClr val="FF0000"/>
                </a:solidFill>
              </a:rPr>
              <a:t> </a:t>
            </a:r>
            <a:r>
              <a:rPr lang="nl-NL" sz="3600" b="1" dirty="0" err="1" smtClean="0">
                <a:solidFill>
                  <a:srgbClr val="FF0000"/>
                </a:solidFill>
              </a:rPr>
              <a:t>products</a:t>
            </a:r>
            <a:endParaRPr lang="nl-NL" sz="3600" b="1" dirty="0" smtClean="0">
              <a:solidFill>
                <a:srgbClr val="FF0000"/>
              </a:solidFill>
            </a:endParaRPr>
          </a:p>
          <a:p>
            <a:pPr eaLnBrk="1" hangingPunct="1"/>
            <a:r>
              <a:rPr lang="nl-NL" sz="3600" b="1" dirty="0" err="1" smtClean="0">
                <a:solidFill>
                  <a:srgbClr val="FF0000"/>
                </a:solidFill>
              </a:rPr>
              <a:t>Shorten</a:t>
            </a:r>
            <a:r>
              <a:rPr lang="nl-NL" sz="3600" b="1" dirty="0" smtClean="0">
                <a:solidFill>
                  <a:srgbClr val="FF0000"/>
                </a:solidFill>
              </a:rPr>
              <a:t> the </a:t>
            </a:r>
            <a:r>
              <a:rPr lang="nl-NL" sz="3600" b="1" dirty="0" err="1" smtClean="0">
                <a:solidFill>
                  <a:srgbClr val="FF0000"/>
                </a:solidFill>
              </a:rPr>
              <a:t>chain</a:t>
            </a:r>
            <a:r>
              <a:rPr lang="nl-NL" sz="3600" b="1" dirty="0" smtClean="0">
                <a:solidFill>
                  <a:srgbClr val="FF0000"/>
                </a:solidFill>
              </a:rPr>
              <a:t> </a:t>
            </a:r>
            <a:r>
              <a:rPr lang="nl-NL" sz="3600" b="1" dirty="0" err="1" smtClean="0">
                <a:solidFill>
                  <a:srgbClr val="FF0000"/>
                </a:solidFill>
              </a:rPr>
              <a:t>where</a:t>
            </a:r>
            <a:r>
              <a:rPr lang="nl-NL" sz="3600" b="1" dirty="0" smtClean="0">
                <a:solidFill>
                  <a:srgbClr val="FF0000"/>
                </a:solidFill>
              </a:rPr>
              <a:t> </a:t>
            </a:r>
            <a:r>
              <a:rPr lang="nl-NL" sz="3600" b="1" dirty="0" err="1" smtClean="0">
                <a:solidFill>
                  <a:srgbClr val="FF0000"/>
                </a:solidFill>
              </a:rPr>
              <a:t>possible</a:t>
            </a:r>
            <a:endParaRPr lang="nl-NL" sz="3600" b="1" dirty="0" smtClean="0">
              <a:solidFill>
                <a:srgbClr val="FF0000"/>
              </a:solidFill>
            </a:endParaRPr>
          </a:p>
          <a:p>
            <a:pPr eaLnBrk="1" hangingPunct="1"/>
            <a:r>
              <a:rPr lang="nl-NL" sz="3600" b="1" dirty="0" err="1" smtClean="0">
                <a:solidFill>
                  <a:srgbClr val="FF0000"/>
                </a:solidFill>
              </a:rPr>
              <a:t>Clever</a:t>
            </a:r>
            <a:r>
              <a:rPr lang="nl-NL" sz="3600" b="1" dirty="0" smtClean="0">
                <a:solidFill>
                  <a:srgbClr val="FF0000"/>
                </a:solidFill>
              </a:rPr>
              <a:t> </a:t>
            </a:r>
            <a:r>
              <a:rPr lang="nl-NL" sz="3600" b="1" dirty="0" err="1" smtClean="0">
                <a:solidFill>
                  <a:srgbClr val="FF0000"/>
                </a:solidFill>
              </a:rPr>
              <a:t>cooperation</a:t>
            </a:r>
            <a:r>
              <a:rPr lang="nl-NL" sz="3600" b="1" dirty="0" smtClean="0">
                <a:solidFill>
                  <a:srgbClr val="FF0000"/>
                </a:solidFill>
              </a:rPr>
              <a:t> </a:t>
            </a:r>
            <a:r>
              <a:rPr lang="nl-NL" sz="3600" b="1" dirty="0" err="1" smtClean="0">
                <a:solidFill>
                  <a:srgbClr val="FF0000"/>
                </a:solidFill>
              </a:rPr>
              <a:t>between</a:t>
            </a:r>
            <a:r>
              <a:rPr lang="nl-NL" sz="3600" b="1" dirty="0" smtClean="0">
                <a:solidFill>
                  <a:srgbClr val="FF0000"/>
                </a:solidFill>
              </a:rPr>
              <a:t> big and </a:t>
            </a:r>
            <a:r>
              <a:rPr lang="nl-NL" sz="3600" b="1" dirty="0" err="1" smtClean="0">
                <a:solidFill>
                  <a:srgbClr val="FF0000"/>
                </a:solidFill>
              </a:rPr>
              <a:t>small</a:t>
            </a:r>
            <a:r>
              <a:rPr lang="nl-NL" sz="3600" b="1" dirty="0" smtClean="0">
                <a:solidFill>
                  <a:srgbClr val="FF0000"/>
                </a:solidFill>
              </a:rPr>
              <a:t> </a:t>
            </a:r>
            <a:r>
              <a:rPr lang="nl-NL" sz="3600" b="1" dirty="0" err="1" smtClean="0">
                <a:solidFill>
                  <a:srgbClr val="FF0000"/>
                </a:solidFill>
              </a:rPr>
              <a:t>companies</a:t>
            </a:r>
            <a:r>
              <a:rPr lang="nl-NL" sz="3600" b="1" dirty="0" smtClean="0">
                <a:solidFill>
                  <a:srgbClr val="FF0000"/>
                </a:solidFill>
              </a:rPr>
              <a:t>.</a:t>
            </a:r>
            <a:endParaRPr lang="nl-NL" sz="3600" b="1" dirty="0" smtClean="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defRPr/>
            </a:pPr>
            <a:r>
              <a:rPr lang="en-US" sz="3200" dirty="0" smtClean="0">
                <a:solidFill>
                  <a:srgbClr val="FF0000"/>
                </a:solidFill>
              </a:rPr>
              <a:t>Fresh, seasonal, regional</a:t>
            </a:r>
            <a:endParaRPr lang="nl-NL" sz="3200" dirty="0">
              <a:solidFill>
                <a:srgbClr val="FF0000"/>
              </a:solidFill>
            </a:endParaRPr>
          </a:p>
        </p:txBody>
      </p:sp>
      <p:pic>
        <p:nvPicPr>
          <p:cNvPr id="35842" name="Tijdelijke aanduiding voor inhoud 3" descr="04DO6944_small.jpg"/>
          <p:cNvPicPr>
            <a:picLocks noGrp="1" noChangeAspect="1"/>
          </p:cNvPicPr>
          <p:nvPr>
            <p:ph idx="1"/>
          </p:nvPr>
        </p:nvPicPr>
        <p:blipFill>
          <a:blip r:embed="rId3"/>
          <a:srcRect/>
          <a:stretch>
            <a:fillRect/>
          </a:stretch>
        </p:blipFill>
        <p:spPr>
          <a:xfrm>
            <a:off x="1371600" y="1784350"/>
            <a:ext cx="6858000" cy="45720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87450" y="620713"/>
            <a:ext cx="7772400" cy="914400"/>
          </a:xfrm>
        </p:spPr>
        <p:txBody>
          <a:bodyPr/>
          <a:lstStyle/>
          <a:p>
            <a:pPr algn="ctr">
              <a:defRPr/>
            </a:pPr>
            <a:r>
              <a:rPr lang="en-US" sz="3200" dirty="0" smtClean="0">
                <a:solidFill>
                  <a:srgbClr val="FF0000"/>
                </a:solidFill>
              </a:rPr>
              <a:t>Prepared </a:t>
            </a:r>
            <a:r>
              <a:rPr lang="en-US" sz="3200" dirty="0" err="1" smtClean="0">
                <a:solidFill>
                  <a:srgbClr val="FF0000"/>
                </a:solidFill>
              </a:rPr>
              <a:t>artisanally</a:t>
            </a:r>
            <a:r>
              <a:rPr lang="en-US" sz="3200" dirty="0" smtClean="0">
                <a:solidFill>
                  <a:srgbClr val="FF0000"/>
                </a:solidFill>
              </a:rPr>
              <a:t> and with care! …</a:t>
            </a:r>
            <a:endParaRPr lang="nl-NL" sz="3200" dirty="0">
              <a:solidFill>
                <a:srgbClr val="FF0000"/>
              </a:solidFill>
            </a:endParaRPr>
          </a:p>
        </p:txBody>
      </p:sp>
      <p:pic>
        <p:nvPicPr>
          <p:cNvPr id="37890" name="Tijdelijke aanduiding voor inhoud 3" descr="04DO6992_medium.jpg"/>
          <p:cNvPicPr>
            <a:picLocks noGrp="1" noChangeAspect="1"/>
          </p:cNvPicPr>
          <p:nvPr>
            <p:ph idx="1"/>
          </p:nvPr>
        </p:nvPicPr>
        <p:blipFill>
          <a:blip r:embed="rId3"/>
          <a:srcRect/>
          <a:stretch>
            <a:fillRect/>
          </a:stretch>
        </p:blipFill>
        <p:spPr>
          <a:xfrm>
            <a:off x="1306513" y="1784350"/>
            <a:ext cx="6988175" cy="45720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00113" y="549275"/>
            <a:ext cx="7772400" cy="914400"/>
          </a:xfrm>
        </p:spPr>
        <p:txBody>
          <a:bodyPr/>
          <a:lstStyle/>
          <a:p>
            <a:pPr algn="ctr">
              <a:defRPr/>
            </a:pPr>
            <a:r>
              <a:rPr lang="en-US" sz="3600" dirty="0" smtClean="0">
                <a:solidFill>
                  <a:srgbClr val="FF0000"/>
                </a:solidFill>
              </a:rPr>
              <a:t>Enjoyed in a </a:t>
            </a:r>
            <a:r>
              <a:rPr lang="en-US" sz="3600" smtClean="0">
                <a:solidFill>
                  <a:srgbClr val="FF0000"/>
                </a:solidFill>
              </a:rPr>
              <a:t>nice ambiance!</a:t>
            </a:r>
            <a:endParaRPr lang="nl-NL" sz="3600" dirty="0">
              <a:solidFill>
                <a:srgbClr val="FF0000"/>
              </a:solidFill>
            </a:endParaRPr>
          </a:p>
        </p:txBody>
      </p:sp>
      <p:pic>
        <p:nvPicPr>
          <p:cNvPr id="39938" name="Tijdelijke aanduiding voor inhoud 9" descr="02, Laak aan tafel.jpg"/>
          <p:cNvPicPr>
            <a:picLocks noGrp="1" noChangeAspect="1"/>
          </p:cNvPicPr>
          <p:nvPr>
            <p:ph idx="1"/>
          </p:nvPr>
        </p:nvPicPr>
        <p:blipFill>
          <a:blip r:embed="rId3"/>
          <a:srcRect/>
          <a:stretch>
            <a:fillRect/>
          </a:stretch>
        </p:blipFill>
        <p:spPr>
          <a:xfrm>
            <a:off x="1371600" y="1784350"/>
            <a:ext cx="6858000" cy="45720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250" y="512763"/>
            <a:ext cx="7829550" cy="1630362"/>
          </a:xfrm>
        </p:spPr>
        <p:txBody>
          <a:bodyPr/>
          <a:lstStyle/>
          <a:p>
            <a:pPr algn="ctr" eaLnBrk="1" hangingPunct="1">
              <a:defRPr/>
            </a:pPr>
            <a:r>
              <a:rPr lang="nl-NL" sz="3600" b="1" dirty="0" smtClean="0">
                <a:solidFill>
                  <a:schemeClr val="accent1">
                    <a:lumMod val="75000"/>
                  </a:schemeClr>
                </a:solidFill>
              </a:rPr>
              <a:t>Kortom: voldoende denkvoer om nog eens op </a:t>
            </a:r>
            <a:br>
              <a:rPr lang="nl-NL" sz="3600" b="1" dirty="0" smtClean="0">
                <a:solidFill>
                  <a:schemeClr val="accent1">
                    <a:lumMod val="75000"/>
                  </a:schemeClr>
                </a:solidFill>
              </a:rPr>
            </a:br>
            <a:r>
              <a:rPr lang="nl-NL" sz="3600" b="1" dirty="0" smtClean="0">
                <a:solidFill>
                  <a:schemeClr val="accent1">
                    <a:lumMod val="75000"/>
                  </a:schemeClr>
                </a:solidFill>
              </a:rPr>
              <a:t>te kauwen!</a:t>
            </a:r>
            <a:endParaRPr lang="nl-NL" sz="3600" b="1" dirty="0">
              <a:solidFill>
                <a:schemeClr val="accent1">
                  <a:lumMod val="75000"/>
                </a:schemeClr>
              </a:solidFill>
            </a:endParaRPr>
          </a:p>
        </p:txBody>
      </p:sp>
      <p:pic>
        <p:nvPicPr>
          <p:cNvPr id="91138" name="Tijdelijke aanduiding voor inhoud 4" descr="Lekker naar de boer koe, juni 2008.jpg"/>
          <p:cNvPicPr>
            <a:picLocks noGrp="1" noChangeAspect="1" noChangeArrowheads="1"/>
          </p:cNvPicPr>
          <p:nvPr>
            <p:ph idx="1"/>
          </p:nvPr>
        </p:nvPicPr>
        <p:blipFill>
          <a:blip r:embed="rId3"/>
          <a:srcRect/>
          <a:stretch>
            <a:fillRect/>
          </a:stretch>
        </p:blipFill>
        <p:spPr>
          <a:xfrm>
            <a:off x="1768475" y="2352675"/>
            <a:ext cx="6064250" cy="8034338"/>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2025</TotalTime>
  <Words>435</Words>
  <Application>Microsoft Office PowerPoint</Application>
  <PresentationFormat>On-screen Show (4:3)</PresentationFormat>
  <Paragraphs>124</Paragraphs>
  <Slides>24</Slides>
  <Notes>24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Metro</vt:lpstr>
      <vt:lpstr>Acrobat Document</vt:lpstr>
      <vt:lpstr>Introducing:  The Friendly Kitchens Alliance</vt:lpstr>
      <vt:lpstr>Set up to...</vt:lpstr>
      <vt:lpstr>Friendly food..??!</vt:lpstr>
      <vt:lpstr>2008:the birth of a new campaign!</vt:lpstr>
      <vt:lpstr>How it all started...</vt:lpstr>
      <vt:lpstr>Placemat De Mooie Maaltijd 2011</vt:lpstr>
      <vt:lpstr>Key values  (Good Taste Manifest): </vt:lpstr>
      <vt:lpstr>Delicious Dishes aims at: </vt:lpstr>
      <vt:lpstr>Why this campaign..?</vt:lpstr>
      <vt:lpstr>Malnutrition</vt:lpstr>
      <vt:lpstr>The Netherlands are ageing fast...</vt:lpstr>
      <vt:lpstr>Delicious Dishes...</vt:lpstr>
      <vt:lpstr>Remedy / recipy:</vt:lpstr>
      <vt:lpstr>Interesting market for regional producers</vt:lpstr>
      <vt:lpstr>Hospital supporting regional economy</vt:lpstr>
      <vt:lpstr>Thresholds</vt:lpstr>
      <vt:lpstr>And…</vt:lpstr>
      <vt:lpstr>Chicken &amp; Egg</vt:lpstr>
      <vt:lpstr>Needed: ‘guaranteed’  demand /turnover</vt:lpstr>
      <vt:lpstr>Solutions</vt:lpstr>
      <vt:lpstr>Fresh, seasonal, regional</vt:lpstr>
      <vt:lpstr>Prepared artisanally and with care! …</vt:lpstr>
      <vt:lpstr>Enjoyed in a nice ambiance!</vt:lpstr>
      <vt:lpstr>Kortom: voldoende denkvoer om nog eens op  te kauwen!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 in de Zorg</dc:title>
  <dc:creator>Windows-gebruiker</dc:creator>
  <cp:lastModifiedBy>Lasca Ten Kate</cp:lastModifiedBy>
  <cp:revision>173</cp:revision>
  <dcterms:created xsi:type="dcterms:W3CDTF">2008-11-19T07:53:53Z</dcterms:created>
  <dcterms:modified xsi:type="dcterms:W3CDTF">2011-10-28T05:45:31Z</dcterms:modified>
</cp:coreProperties>
</file>